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0" r:id="rId1"/>
  </p:sldMasterIdLst>
  <p:notesMasterIdLst>
    <p:notesMasterId r:id="rId30"/>
  </p:notesMasterIdLst>
  <p:handoutMasterIdLst>
    <p:handoutMasterId r:id="rId31"/>
  </p:handoutMasterIdLst>
  <p:sldIdLst>
    <p:sldId id="506" r:id="rId2"/>
    <p:sldId id="512" r:id="rId3"/>
    <p:sldId id="514" r:id="rId4"/>
    <p:sldId id="513" r:id="rId5"/>
    <p:sldId id="517" r:id="rId6"/>
    <p:sldId id="258" r:id="rId7"/>
    <p:sldId id="295" r:id="rId8"/>
    <p:sldId id="260" r:id="rId9"/>
    <p:sldId id="261" r:id="rId10"/>
    <p:sldId id="262" r:id="rId11"/>
    <p:sldId id="263" r:id="rId12"/>
    <p:sldId id="280" r:id="rId13"/>
    <p:sldId id="281" r:id="rId14"/>
    <p:sldId id="504" r:id="rId15"/>
    <p:sldId id="264" r:id="rId16"/>
    <p:sldId id="265" r:id="rId17"/>
    <p:sldId id="282" r:id="rId18"/>
    <p:sldId id="283" r:id="rId19"/>
    <p:sldId id="266" r:id="rId20"/>
    <p:sldId id="528" r:id="rId21"/>
    <p:sldId id="267" r:id="rId22"/>
    <p:sldId id="268" r:id="rId23"/>
    <p:sldId id="507" r:id="rId24"/>
    <p:sldId id="526" r:id="rId25"/>
    <p:sldId id="527" r:id="rId26"/>
    <p:sldId id="519" r:id="rId27"/>
    <p:sldId id="524" r:id="rId28"/>
    <p:sldId id="525" r:id="rId29"/>
  </p:sldIdLst>
  <p:sldSz cx="9144000" cy="6858000" type="screen4x3"/>
  <p:notesSz cx="10234613" cy="70993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B7146AF-3961-4DD4-99DB-BD16E3F69223}">
          <p14:sldIdLst>
            <p14:sldId id="506"/>
          </p14:sldIdLst>
        </p14:section>
        <p14:section name="Concurrent Access" id="{7B0481C1-4BF4-47AC-9C5D-3BFCF9E70399}">
          <p14:sldIdLst>
            <p14:sldId id="512"/>
            <p14:sldId id="514"/>
            <p14:sldId id="513"/>
            <p14:sldId id="517"/>
            <p14:sldId id="258"/>
            <p14:sldId id="295"/>
            <p14:sldId id="260"/>
            <p14:sldId id="261"/>
            <p14:sldId id="262"/>
            <p14:sldId id="263"/>
            <p14:sldId id="280"/>
            <p14:sldId id="281"/>
            <p14:sldId id="504"/>
            <p14:sldId id="264"/>
            <p14:sldId id="265"/>
            <p14:sldId id="282"/>
            <p14:sldId id="283"/>
            <p14:sldId id="266"/>
            <p14:sldId id="528"/>
            <p14:sldId id="267"/>
            <p14:sldId id="268"/>
            <p14:sldId id="507"/>
            <p14:sldId id="526"/>
            <p14:sldId id="527"/>
            <p14:sldId id="519"/>
            <p14:sldId id="524"/>
            <p14:sldId id="525"/>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uno Silva" initials="NS" lastIdx="3" clrIdx="0"/>
  <p:cmAuthor id="1" name="António Rocha" initials="AR" lastIdx="12" clrIdx="1">
    <p:extLst>
      <p:ext uri="{19B8F6BF-5375-455C-9EA6-DF929625EA0E}">
        <p15:presenceInfo xmlns:p15="http://schemas.microsoft.com/office/powerpoint/2012/main" userId="S-1-12-1-928732781-1306934202-1449833869-22116538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FF"/>
    <a:srgbClr val="66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F440F6-C3C0-470D-B49F-CC6BDF430C73}" v="180" dt="2020-03-09T15:41:02.771"/>
    <p1510:client id="{687240CF-3530-49D6-9C64-DAE4A92B928B}" v="5" dt="2020-03-10T14:51:44.8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70" autoAdjust="0"/>
    <p:restoredTop sz="38452" autoAdjust="0"/>
  </p:normalViewPr>
  <p:slideViewPr>
    <p:cSldViewPr>
      <p:cViewPr varScale="1">
        <p:scale>
          <a:sx n="30" d="100"/>
          <a:sy n="30" d="100"/>
        </p:scale>
        <p:origin x="2563" y="29"/>
      </p:cViewPr>
      <p:guideLst>
        <p:guide orient="horz" pos="2160"/>
        <p:guide pos="2880"/>
      </p:guideLst>
    </p:cSldViewPr>
  </p:slideViewPr>
  <p:outlineViewPr>
    <p:cViewPr>
      <p:scale>
        <a:sx n="33" d="100"/>
        <a:sy n="33" d="100"/>
      </p:scale>
      <p:origin x="0" y="21696"/>
    </p:cViewPr>
  </p:outlineViewPr>
  <p:notesTextViewPr>
    <p:cViewPr>
      <p:scale>
        <a:sx n="3" d="2"/>
        <a:sy n="3" d="2"/>
      </p:scale>
      <p:origin x="0" y="0"/>
    </p:cViewPr>
  </p:notesTextViewPr>
  <p:sorterViewPr>
    <p:cViewPr varScale="1">
      <p:scale>
        <a:sx n="1" d="1"/>
        <a:sy n="1" d="1"/>
      </p:scale>
      <p:origin x="0" y="-37747"/>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72"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73"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o Proença" userId="2e773b2f047e0c26" providerId="LiveId" clId="{E598E9A8-FFD4-4B89-8AF4-FF6DB58051C0}"/>
    <pc:docChg chg="undo custSel addSld delSld modSld">
      <pc:chgData name="Paulo Proença" userId="2e773b2f047e0c26" providerId="LiveId" clId="{E598E9A8-FFD4-4B89-8AF4-FF6DB58051C0}" dt="2020-03-03T23:23:00.818" v="96" actId="20577"/>
      <pc:docMkLst>
        <pc:docMk/>
      </pc:docMkLst>
      <pc:sldChg chg="modAnim">
        <pc:chgData name="Paulo Proença" userId="2e773b2f047e0c26" providerId="LiveId" clId="{E598E9A8-FFD4-4B89-8AF4-FF6DB58051C0}" dt="2020-03-03T23:16:05.431" v="7"/>
        <pc:sldMkLst>
          <pc:docMk/>
          <pc:sldMk cId="2822481806" sldId="262"/>
        </pc:sldMkLst>
      </pc:sldChg>
      <pc:sldChg chg="modSp mod">
        <pc:chgData name="Paulo Proença" userId="2e773b2f047e0c26" providerId="LiveId" clId="{E598E9A8-FFD4-4B89-8AF4-FF6DB58051C0}" dt="2020-03-03T23:17:02.914" v="8" actId="20577"/>
        <pc:sldMkLst>
          <pc:docMk/>
          <pc:sldMk cId="1997501764" sldId="263"/>
        </pc:sldMkLst>
        <pc:spChg chg="mod">
          <ac:chgData name="Paulo Proença" userId="2e773b2f047e0c26" providerId="LiveId" clId="{E598E9A8-FFD4-4B89-8AF4-FF6DB58051C0}" dt="2020-03-03T23:17:02.914" v="8" actId="20577"/>
          <ac:spMkLst>
            <pc:docMk/>
            <pc:sldMk cId="1997501764" sldId="263"/>
            <ac:spMk id="3" creationId="{00000000-0000-0000-0000-000000000000}"/>
          </ac:spMkLst>
        </pc:spChg>
      </pc:sldChg>
      <pc:sldChg chg="modSp mod">
        <pc:chgData name="Paulo Proença" userId="2e773b2f047e0c26" providerId="LiveId" clId="{E598E9A8-FFD4-4B89-8AF4-FF6DB58051C0}" dt="2020-03-03T23:23:00.818" v="96" actId="20577"/>
        <pc:sldMkLst>
          <pc:docMk/>
          <pc:sldMk cId="3129320191" sldId="324"/>
        </pc:sldMkLst>
        <pc:spChg chg="mod">
          <ac:chgData name="Paulo Proença" userId="2e773b2f047e0c26" providerId="LiveId" clId="{E598E9A8-FFD4-4B89-8AF4-FF6DB58051C0}" dt="2020-03-03T23:23:00.818" v="96" actId="20577"/>
          <ac:spMkLst>
            <pc:docMk/>
            <pc:sldMk cId="3129320191" sldId="324"/>
            <ac:spMk id="3" creationId="{00000000-0000-0000-0000-000000000000}"/>
          </ac:spMkLst>
        </pc:spChg>
      </pc:sldChg>
      <pc:sldChg chg="modSp">
        <pc:chgData name="Paulo Proença" userId="2e773b2f047e0c26" providerId="LiveId" clId="{E598E9A8-FFD4-4B89-8AF4-FF6DB58051C0}" dt="2020-03-03T23:15:25.733" v="6" actId="20577"/>
        <pc:sldMkLst>
          <pc:docMk/>
          <pc:sldMk cId="4009364147" sldId="335"/>
        </pc:sldMkLst>
        <pc:spChg chg="mod">
          <ac:chgData name="Paulo Proença" userId="2e773b2f047e0c26" providerId="LiveId" clId="{E598E9A8-FFD4-4B89-8AF4-FF6DB58051C0}" dt="2020-03-03T23:15:25.733" v="6" actId="20577"/>
          <ac:spMkLst>
            <pc:docMk/>
            <pc:sldMk cId="4009364147" sldId="335"/>
            <ac:spMk id="9" creationId="{D3992A2A-76B1-4AF3-9B68-7ADC9AFD1FC3}"/>
          </ac:spMkLst>
        </pc:spChg>
      </pc:sldChg>
      <pc:sldChg chg="del">
        <pc:chgData name="Paulo Proença" userId="2e773b2f047e0c26" providerId="LiveId" clId="{E598E9A8-FFD4-4B89-8AF4-FF6DB58051C0}" dt="2020-03-03T23:12:46.626" v="1" actId="47"/>
        <pc:sldMkLst>
          <pc:docMk/>
          <pc:sldMk cId="777185416" sldId="493"/>
        </pc:sldMkLst>
      </pc:sldChg>
      <pc:sldChg chg="modSp">
        <pc:chgData name="Paulo Proença" userId="2e773b2f047e0c26" providerId="LiveId" clId="{E598E9A8-FFD4-4B89-8AF4-FF6DB58051C0}" dt="2020-03-03T23:20:24.919" v="54" actId="20577"/>
        <pc:sldMkLst>
          <pc:docMk/>
          <pc:sldMk cId="1107875871" sldId="499"/>
        </pc:sldMkLst>
        <pc:spChg chg="mod">
          <ac:chgData name="Paulo Proença" userId="2e773b2f047e0c26" providerId="LiveId" clId="{E598E9A8-FFD4-4B89-8AF4-FF6DB58051C0}" dt="2020-03-03T23:20:24.919" v="54" actId="20577"/>
          <ac:spMkLst>
            <pc:docMk/>
            <pc:sldMk cId="1107875871" sldId="499"/>
            <ac:spMk id="7" creationId="{86EB295E-242A-467C-BD5F-1DCD81384576}"/>
          </ac:spMkLst>
        </pc:spChg>
      </pc:sldChg>
      <pc:sldChg chg="modSp mod">
        <pc:chgData name="Paulo Proença" userId="2e773b2f047e0c26" providerId="LiveId" clId="{E598E9A8-FFD4-4B89-8AF4-FF6DB58051C0}" dt="2020-03-03T23:21:27.990" v="71" actId="20577"/>
        <pc:sldMkLst>
          <pc:docMk/>
          <pc:sldMk cId="1192273186" sldId="500"/>
        </pc:sldMkLst>
        <pc:spChg chg="mod">
          <ac:chgData name="Paulo Proença" userId="2e773b2f047e0c26" providerId="LiveId" clId="{E598E9A8-FFD4-4B89-8AF4-FF6DB58051C0}" dt="2020-03-03T23:21:27.990" v="71" actId="20577"/>
          <ac:spMkLst>
            <pc:docMk/>
            <pc:sldMk cId="1192273186" sldId="500"/>
            <ac:spMk id="16" creationId="{F38C3FEF-0AC7-499C-924C-E628D637BB1E}"/>
          </ac:spMkLst>
        </pc:spChg>
      </pc:sldChg>
      <pc:sldChg chg="modSp mod">
        <pc:chgData name="Paulo Proença" userId="2e773b2f047e0c26" providerId="LiveId" clId="{E598E9A8-FFD4-4B89-8AF4-FF6DB58051C0}" dt="2020-03-03T23:21:57.256" v="73" actId="20577"/>
        <pc:sldMkLst>
          <pc:docMk/>
          <pc:sldMk cId="3657388075" sldId="501"/>
        </pc:sldMkLst>
        <pc:spChg chg="mod">
          <ac:chgData name="Paulo Proença" userId="2e773b2f047e0c26" providerId="LiveId" clId="{E598E9A8-FFD4-4B89-8AF4-FF6DB58051C0}" dt="2020-03-03T23:21:57.256" v="73" actId="20577"/>
          <ac:spMkLst>
            <pc:docMk/>
            <pc:sldMk cId="3657388075" sldId="501"/>
            <ac:spMk id="16" creationId="{F38C3FEF-0AC7-499C-924C-E628D637BB1E}"/>
          </ac:spMkLst>
        </pc:spChg>
      </pc:sldChg>
      <pc:sldChg chg="add">
        <pc:chgData name="Paulo Proença" userId="2e773b2f047e0c26" providerId="LiveId" clId="{E598E9A8-FFD4-4B89-8AF4-FF6DB58051C0}" dt="2020-03-03T23:12:43.251" v="0"/>
        <pc:sldMkLst>
          <pc:docMk/>
          <pc:sldMk cId="146505084" sldId="505"/>
        </pc:sldMkLst>
      </pc:sldChg>
    </pc:docChg>
  </pc:docChgLst>
  <pc:docChgLst>
    <pc:chgData name="Paulo Proença" userId="2e773b2f047e0c26" providerId="LiveId" clId="{687240CF-3530-49D6-9C64-DAE4A92B928B}"/>
    <pc:docChg chg="modSld addSection modSection">
      <pc:chgData name="Paulo Proença" userId="2e773b2f047e0c26" providerId="LiveId" clId="{687240CF-3530-49D6-9C64-DAE4A92B928B}" dt="2020-03-10T14:51:44.879" v="21"/>
      <pc:docMkLst>
        <pc:docMk/>
      </pc:docMkLst>
      <pc:sldChg chg="modTransition">
        <pc:chgData name="Paulo Proença" userId="2e773b2f047e0c26" providerId="LiveId" clId="{687240CF-3530-49D6-9C64-DAE4A92B928B}" dt="2020-03-10T14:07:54.787" v="4"/>
        <pc:sldMkLst>
          <pc:docMk/>
          <pc:sldMk cId="3371344527" sldId="333"/>
        </pc:sldMkLst>
      </pc:sldChg>
      <pc:sldChg chg="modSp mod">
        <pc:chgData name="Paulo Proença" userId="2e773b2f047e0c26" providerId="LiveId" clId="{687240CF-3530-49D6-9C64-DAE4A92B928B}" dt="2020-03-10T14:50:44.928" v="13" actId="20577"/>
        <pc:sldMkLst>
          <pc:docMk/>
          <pc:sldMk cId="1667268750" sldId="497"/>
        </pc:sldMkLst>
        <pc:spChg chg="mod">
          <ac:chgData name="Paulo Proença" userId="2e773b2f047e0c26" providerId="LiveId" clId="{687240CF-3530-49D6-9C64-DAE4A92B928B}" dt="2020-03-10T14:50:44.928" v="13" actId="20577"/>
          <ac:spMkLst>
            <pc:docMk/>
            <pc:sldMk cId="1667268750" sldId="497"/>
            <ac:spMk id="16" creationId="{F38C3FEF-0AC7-499C-924C-E628D637BB1E}"/>
          </ac:spMkLst>
        </pc:spChg>
      </pc:sldChg>
      <pc:sldChg chg="modSp mod">
        <pc:chgData name="Paulo Proença" userId="2e773b2f047e0c26" providerId="LiveId" clId="{687240CF-3530-49D6-9C64-DAE4A92B928B}" dt="2020-03-10T14:51:44.879" v="21"/>
        <pc:sldMkLst>
          <pc:docMk/>
          <pc:sldMk cId="1107875871" sldId="499"/>
        </pc:sldMkLst>
        <pc:spChg chg="mod">
          <ac:chgData name="Paulo Proença" userId="2e773b2f047e0c26" providerId="LiveId" clId="{687240CF-3530-49D6-9C64-DAE4A92B928B}" dt="2020-03-10T14:51:44.879" v="21"/>
          <ac:spMkLst>
            <pc:docMk/>
            <pc:sldMk cId="1107875871" sldId="499"/>
            <ac:spMk id="6" creationId="{22E37F2B-3945-42B2-A5D3-7F573C262478}"/>
          </ac:spMkLst>
        </pc:spChg>
        <pc:spChg chg="mod">
          <ac:chgData name="Paulo Proença" userId="2e773b2f047e0c26" providerId="LiveId" clId="{687240CF-3530-49D6-9C64-DAE4A92B928B}" dt="2020-03-10T13:42:24.671" v="3" actId="20577"/>
          <ac:spMkLst>
            <pc:docMk/>
            <pc:sldMk cId="1107875871" sldId="499"/>
            <ac:spMk id="7" creationId="{86EB295E-242A-467C-BD5F-1DCD81384576}"/>
          </ac:spMkLst>
        </pc:spChg>
      </pc:sldChg>
    </pc:docChg>
  </pc:docChgLst>
  <pc:docChgLst>
    <pc:chgData name="Paulo Proença" userId="2e773b2f047e0c26" providerId="LiveId" clId="{2AF440F6-C3C0-470D-B49F-CC6BDF430C73}"/>
    <pc:docChg chg="undo custSel addSld delSld modSld sldOrd addSection delSection modSection">
      <pc:chgData name="Paulo Proença" userId="2e773b2f047e0c26" providerId="LiveId" clId="{2AF440F6-C3C0-470D-B49F-CC6BDF430C73}" dt="2020-03-09T15:42:38.816" v="1089" actId="113"/>
      <pc:docMkLst>
        <pc:docMk/>
      </pc:docMkLst>
      <pc:sldChg chg="modSp del mod">
        <pc:chgData name="Paulo Proença" userId="2e773b2f047e0c26" providerId="LiveId" clId="{2AF440F6-C3C0-470D-B49F-CC6BDF430C73}" dt="2020-03-06T16:19:21.465" v="106" actId="2696"/>
        <pc:sldMkLst>
          <pc:docMk/>
          <pc:sldMk cId="1750824250" sldId="258"/>
        </pc:sldMkLst>
        <pc:spChg chg="mod">
          <ac:chgData name="Paulo Proença" userId="2e773b2f047e0c26" providerId="LiveId" clId="{2AF440F6-C3C0-470D-B49F-CC6BDF430C73}" dt="2020-03-04T09:59:53.290" v="96" actId="207"/>
          <ac:spMkLst>
            <pc:docMk/>
            <pc:sldMk cId="1750824250" sldId="258"/>
            <ac:spMk id="8" creationId="{00000000-0000-0000-0000-000000000000}"/>
          </ac:spMkLst>
        </pc:spChg>
      </pc:sldChg>
      <pc:sldChg chg="add">
        <pc:chgData name="Paulo Proença" userId="2e773b2f047e0c26" providerId="LiveId" clId="{2AF440F6-C3C0-470D-B49F-CC6BDF430C73}" dt="2020-03-06T16:19:30.740" v="107"/>
        <pc:sldMkLst>
          <pc:docMk/>
          <pc:sldMk cId="3956884440" sldId="258"/>
        </pc:sldMkLst>
      </pc:sldChg>
      <pc:sldChg chg="add">
        <pc:chgData name="Paulo Proença" userId="2e773b2f047e0c26" providerId="LiveId" clId="{2AF440F6-C3C0-470D-B49F-CC6BDF430C73}" dt="2020-03-06T16:19:30.740" v="107"/>
        <pc:sldMkLst>
          <pc:docMk/>
          <pc:sldMk cId="1633229494" sldId="259"/>
        </pc:sldMkLst>
      </pc:sldChg>
      <pc:sldChg chg="del">
        <pc:chgData name="Paulo Proença" userId="2e773b2f047e0c26" providerId="LiveId" clId="{2AF440F6-C3C0-470D-B49F-CC6BDF430C73}" dt="2020-03-06T16:19:21.465" v="106" actId="2696"/>
        <pc:sldMkLst>
          <pc:docMk/>
          <pc:sldMk cId="1981127419" sldId="259"/>
        </pc:sldMkLst>
      </pc:sldChg>
      <pc:sldChg chg="del">
        <pc:chgData name="Paulo Proença" userId="2e773b2f047e0c26" providerId="LiveId" clId="{2AF440F6-C3C0-470D-B49F-CC6BDF430C73}" dt="2020-03-06T16:19:21.465" v="106" actId="2696"/>
        <pc:sldMkLst>
          <pc:docMk/>
          <pc:sldMk cId="254854497" sldId="260"/>
        </pc:sldMkLst>
      </pc:sldChg>
      <pc:sldChg chg="add">
        <pc:chgData name="Paulo Proença" userId="2e773b2f047e0c26" providerId="LiveId" clId="{2AF440F6-C3C0-470D-B49F-CC6BDF430C73}" dt="2020-03-06T16:19:30.740" v="107"/>
        <pc:sldMkLst>
          <pc:docMk/>
          <pc:sldMk cId="2880732439" sldId="260"/>
        </pc:sldMkLst>
      </pc:sldChg>
      <pc:sldChg chg="add">
        <pc:chgData name="Paulo Proença" userId="2e773b2f047e0c26" providerId="LiveId" clId="{2AF440F6-C3C0-470D-B49F-CC6BDF430C73}" dt="2020-03-06T16:19:30.740" v="107"/>
        <pc:sldMkLst>
          <pc:docMk/>
          <pc:sldMk cId="1268931056" sldId="261"/>
        </pc:sldMkLst>
      </pc:sldChg>
      <pc:sldChg chg="del">
        <pc:chgData name="Paulo Proença" userId="2e773b2f047e0c26" providerId="LiveId" clId="{2AF440F6-C3C0-470D-B49F-CC6BDF430C73}" dt="2020-03-06T16:19:21.465" v="106" actId="2696"/>
        <pc:sldMkLst>
          <pc:docMk/>
          <pc:sldMk cId="2687231987" sldId="261"/>
        </pc:sldMkLst>
      </pc:sldChg>
      <pc:sldChg chg="del">
        <pc:chgData name="Paulo Proença" userId="2e773b2f047e0c26" providerId="LiveId" clId="{2AF440F6-C3C0-470D-B49F-CC6BDF430C73}" dt="2020-03-06T16:19:21.465" v="106" actId="2696"/>
        <pc:sldMkLst>
          <pc:docMk/>
          <pc:sldMk cId="2822481806" sldId="262"/>
        </pc:sldMkLst>
      </pc:sldChg>
      <pc:sldChg chg="add">
        <pc:chgData name="Paulo Proença" userId="2e773b2f047e0c26" providerId="LiveId" clId="{2AF440F6-C3C0-470D-B49F-CC6BDF430C73}" dt="2020-03-06T16:19:30.740" v="107"/>
        <pc:sldMkLst>
          <pc:docMk/>
          <pc:sldMk cId="4173259405" sldId="262"/>
        </pc:sldMkLst>
      </pc:sldChg>
      <pc:sldChg chg="add">
        <pc:chgData name="Paulo Proença" userId="2e773b2f047e0c26" providerId="LiveId" clId="{2AF440F6-C3C0-470D-B49F-CC6BDF430C73}" dt="2020-03-06T16:19:30.740" v="107"/>
        <pc:sldMkLst>
          <pc:docMk/>
          <pc:sldMk cId="1324491390" sldId="263"/>
        </pc:sldMkLst>
      </pc:sldChg>
      <pc:sldChg chg="del">
        <pc:chgData name="Paulo Proença" userId="2e773b2f047e0c26" providerId="LiveId" clId="{2AF440F6-C3C0-470D-B49F-CC6BDF430C73}" dt="2020-03-06T16:19:21.465" v="106" actId="2696"/>
        <pc:sldMkLst>
          <pc:docMk/>
          <pc:sldMk cId="1997501764" sldId="263"/>
        </pc:sldMkLst>
      </pc:sldChg>
      <pc:sldChg chg="del">
        <pc:chgData name="Paulo Proença" userId="2e773b2f047e0c26" providerId="LiveId" clId="{2AF440F6-C3C0-470D-B49F-CC6BDF430C73}" dt="2020-03-06T16:19:21.465" v="106" actId="2696"/>
        <pc:sldMkLst>
          <pc:docMk/>
          <pc:sldMk cId="1456178008" sldId="264"/>
        </pc:sldMkLst>
      </pc:sldChg>
      <pc:sldChg chg="add">
        <pc:chgData name="Paulo Proença" userId="2e773b2f047e0c26" providerId="LiveId" clId="{2AF440F6-C3C0-470D-B49F-CC6BDF430C73}" dt="2020-03-06T16:19:30.740" v="107"/>
        <pc:sldMkLst>
          <pc:docMk/>
          <pc:sldMk cId="2299755139" sldId="264"/>
        </pc:sldMkLst>
      </pc:sldChg>
      <pc:sldChg chg="add">
        <pc:chgData name="Paulo Proença" userId="2e773b2f047e0c26" providerId="LiveId" clId="{2AF440F6-C3C0-470D-B49F-CC6BDF430C73}" dt="2020-03-06T16:19:30.740" v="107"/>
        <pc:sldMkLst>
          <pc:docMk/>
          <pc:sldMk cId="1885861688" sldId="265"/>
        </pc:sldMkLst>
      </pc:sldChg>
      <pc:sldChg chg="modSp del mod">
        <pc:chgData name="Paulo Proença" userId="2e773b2f047e0c26" providerId="LiveId" clId="{2AF440F6-C3C0-470D-B49F-CC6BDF430C73}" dt="2020-03-06T16:19:21.465" v="106" actId="2696"/>
        <pc:sldMkLst>
          <pc:docMk/>
          <pc:sldMk cId="2200350911" sldId="265"/>
        </pc:sldMkLst>
        <pc:spChg chg="mod">
          <ac:chgData name="Paulo Proença" userId="2e773b2f047e0c26" providerId="LiveId" clId="{2AF440F6-C3C0-470D-B49F-CC6BDF430C73}" dt="2020-03-04T10:12:55.569" v="100" actId="207"/>
          <ac:spMkLst>
            <pc:docMk/>
            <pc:sldMk cId="2200350911" sldId="265"/>
            <ac:spMk id="3" creationId="{00000000-0000-0000-0000-000000000000}"/>
          </ac:spMkLst>
        </pc:spChg>
      </pc:sldChg>
      <pc:sldChg chg="addSp delSp modSp add mod modTransition">
        <pc:chgData name="Paulo Proença" userId="2e773b2f047e0c26" providerId="LiveId" clId="{2AF440F6-C3C0-470D-B49F-CC6BDF430C73}" dt="2020-03-09T09:55:54.622" v="191"/>
        <pc:sldMkLst>
          <pc:docMk/>
          <pc:sldMk cId="2025334366" sldId="266"/>
        </pc:sldMkLst>
        <pc:spChg chg="mod">
          <ac:chgData name="Paulo Proença" userId="2e773b2f047e0c26" providerId="LiveId" clId="{2AF440F6-C3C0-470D-B49F-CC6BDF430C73}" dt="2020-03-09T09:53:06.448" v="166" actId="20577"/>
          <ac:spMkLst>
            <pc:docMk/>
            <pc:sldMk cId="2025334366" sldId="266"/>
            <ac:spMk id="3" creationId="{00000000-0000-0000-0000-000000000000}"/>
          </ac:spMkLst>
        </pc:spChg>
        <pc:spChg chg="add del mod">
          <ac:chgData name="Paulo Proença" userId="2e773b2f047e0c26" providerId="LiveId" clId="{2AF440F6-C3C0-470D-B49F-CC6BDF430C73}" dt="2020-03-09T09:44:07.211" v="154"/>
          <ac:spMkLst>
            <pc:docMk/>
            <pc:sldMk cId="2025334366" sldId="266"/>
            <ac:spMk id="4" creationId="{30988458-CAE9-4BE6-919B-8893B4B33755}"/>
          </ac:spMkLst>
        </pc:spChg>
        <pc:spChg chg="add del mod">
          <ac:chgData name="Paulo Proença" userId="2e773b2f047e0c26" providerId="LiveId" clId="{2AF440F6-C3C0-470D-B49F-CC6BDF430C73}" dt="2020-03-09T09:42:54.488" v="153"/>
          <ac:spMkLst>
            <pc:docMk/>
            <pc:sldMk cId="2025334366" sldId="266"/>
            <ac:spMk id="4" creationId="{D6A16113-BB87-4344-8365-BDF6E8E72E7A}"/>
          </ac:spMkLst>
        </pc:spChg>
        <pc:spChg chg="add del mod">
          <ac:chgData name="Paulo Proença" userId="2e773b2f047e0c26" providerId="LiveId" clId="{2AF440F6-C3C0-470D-B49F-CC6BDF430C73}" dt="2020-03-09T09:42:54.488" v="153"/>
          <ac:spMkLst>
            <pc:docMk/>
            <pc:sldMk cId="2025334366" sldId="266"/>
            <ac:spMk id="5" creationId="{37CA2671-D3DD-4602-951F-6297CBD44054}"/>
          </ac:spMkLst>
        </pc:spChg>
        <pc:spChg chg="add del mod">
          <ac:chgData name="Paulo Proença" userId="2e773b2f047e0c26" providerId="LiveId" clId="{2AF440F6-C3C0-470D-B49F-CC6BDF430C73}" dt="2020-03-09T09:44:07.211" v="154"/>
          <ac:spMkLst>
            <pc:docMk/>
            <pc:sldMk cId="2025334366" sldId="266"/>
            <ac:spMk id="5" creationId="{EBF0BEC9-5A12-4744-B235-FCEF2F6FAA4A}"/>
          </ac:spMkLst>
        </pc:spChg>
      </pc:sldChg>
      <pc:sldChg chg="del">
        <pc:chgData name="Paulo Proença" userId="2e773b2f047e0c26" providerId="LiveId" clId="{2AF440F6-C3C0-470D-B49F-CC6BDF430C73}" dt="2020-03-06T16:19:21.465" v="106" actId="2696"/>
        <pc:sldMkLst>
          <pc:docMk/>
          <pc:sldMk cId="3040329487" sldId="266"/>
        </pc:sldMkLst>
      </pc:sldChg>
      <pc:sldChg chg="del">
        <pc:chgData name="Paulo Proença" userId="2e773b2f047e0c26" providerId="LiveId" clId="{2AF440F6-C3C0-470D-B49F-CC6BDF430C73}" dt="2020-03-06T16:19:21.465" v="106" actId="2696"/>
        <pc:sldMkLst>
          <pc:docMk/>
          <pc:sldMk cId="902291611" sldId="267"/>
        </pc:sldMkLst>
      </pc:sldChg>
      <pc:sldChg chg="addSp delSp modSp add mod modTransition">
        <pc:chgData name="Paulo Proença" userId="2e773b2f047e0c26" providerId="LiveId" clId="{2AF440F6-C3C0-470D-B49F-CC6BDF430C73}" dt="2020-03-09T10:00:51.065" v="267"/>
        <pc:sldMkLst>
          <pc:docMk/>
          <pc:sldMk cId="2654335059" sldId="267"/>
        </pc:sldMkLst>
        <pc:spChg chg="mod">
          <ac:chgData name="Paulo Proença" userId="2e773b2f047e0c26" providerId="LiveId" clId="{2AF440F6-C3C0-470D-B49F-CC6BDF430C73}" dt="2020-03-09T09:54:46.937" v="176" actId="2711"/>
          <ac:spMkLst>
            <pc:docMk/>
            <pc:sldMk cId="2654335059" sldId="267"/>
            <ac:spMk id="2" creationId="{00000000-0000-0000-0000-000000000000}"/>
          </ac:spMkLst>
        </pc:spChg>
        <pc:spChg chg="mod">
          <ac:chgData name="Paulo Proença" userId="2e773b2f047e0c26" providerId="LiveId" clId="{2AF440F6-C3C0-470D-B49F-CC6BDF430C73}" dt="2020-03-09T10:00:35.711" v="265" actId="6549"/>
          <ac:spMkLst>
            <pc:docMk/>
            <pc:sldMk cId="2654335059" sldId="267"/>
            <ac:spMk id="3" creationId="{00000000-0000-0000-0000-000000000000}"/>
          </ac:spMkLst>
        </pc:spChg>
        <pc:spChg chg="add del mod">
          <ac:chgData name="Paulo Proença" userId="2e773b2f047e0c26" providerId="LiveId" clId="{2AF440F6-C3C0-470D-B49F-CC6BDF430C73}" dt="2020-03-09T09:54:34.482" v="173"/>
          <ac:spMkLst>
            <pc:docMk/>
            <pc:sldMk cId="2654335059" sldId="267"/>
            <ac:spMk id="4" creationId="{9E28637E-9CD7-4036-AD32-F050AB76AFC2}"/>
          </ac:spMkLst>
        </pc:spChg>
        <pc:spChg chg="add del mod">
          <ac:chgData name="Paulo Proença" userId="2e773b2f047e0c26" providerId="LiveId" clId="{2AF440F6-C3C0-470D-B49F-CC6BDF430C73}" dt="2020-03-09T09:54:34.482" v="173"/>
          <ac:spMkLst>
            <pc:docMk/>
            <pc:sldMk cId="2654335059" sldId="267"/>
            <ac:spMk id="5" creationId="{E9A67C5B-8B8E-481D-997E-421493A4E960}"/>
          </ac:spMkLst>
        </pc:spChg>
        <pc:spChg chg="add del mod">
          <ac:chgData name="Paulo Proença" userId="2e773b2f047e0c26" providerId="LiveId" clId="{2AF440F6-C3C0-470D-B49F-CC6BDF430C73}" dt="2020-03-09T10:00:42.291" v="266" actId="1076"/>
          <ac:spMkLst>
            <pc:docMk/>
            <pc:sldMk cId="2654335059" sldId="267"/>
            <ac:spMk id="6" creationId="{476A4221-85FA-4B3D-8DB4-FFBD6055F8E9}"/>
          </ac:spMkLst>
        </pc:spChg>
      </pc:sldChg>
      <pc:sldChg chg="del">
        <pc:chgData name="Paulo Proença" userId="2e773b2f047e0c26" providerId="LiveId" clId="{2AF440F6-C3C0-470D-B49F-CC6BDF430C73}" dt="2020-03-06T16:19:21.465" v="106" actId="2696"/>
        <pc:sldMkLst>
          <pc:docMk/>
          <pc:sldMk cId="2721032796" sldId="268"/>
        </pc:sldMkLst>
      </pc:sldChg>
      <pc:sldChg chg="addSp delSp modSp add mod modTransition">
        <pc:chgData name="Paulo Proença" userId="2e773b2f047e0c26" providerId="LiveId" clId="{2AF440F6-C3C0-470D-B49F-CC6BDF430C73}" dt="2020-03-09T10:06:36.087" v="376" actId="20577"/>
        <pc:sldMkLst>
          <pc:docMk/>
          <pc:sldMk cId="3366061445" sldId="268"/>
        </pc:sldMkLst>
        <pc:spChg chg="mod">
          <ac:chgData name="Paulo Proença" userId="2e773b2f047e0c26" providerId="LiveId" clId="{2AF440F6-C3C0-470D-B49F-CC6BDF430C73}" dt="2020-03-09T10:01:28.530" v="284" actId="20577"/>
          <ac:spMkLst>
            <pc:docMk/>
            <pc:sldMk cId="3366061445" sldId="268"/>
            <ac:spMk id="2" creationId="{00000000-0000-0000-0000-000000000000}"/>
          </ac:spMkLst>
        </pc:spChg>
        <pc:spChg chg="mod">
          <ac:chgData name="Paulo Proença" userId="2e773b2f047e0c26" providerId="LiveId" clId="{2AF440F6-C3C0-470D-B49F-CC6BDF430C73}" dt="2020-03-09T10:02:29.764" v="299" actId="27636"/>
          <ac:spMkLst>
            <pc:docMk/>
            <pc:sldMk cId="3366061445" sldId="268"/>
            <ac:spMk id="3" creationId="{00000000-0000-0000-0000-000000000000}"/>
          </ac:spMkLst>
        </pc:spChg>
        <pc:spChg chg="add del mod">
          <ac:chgData name="Paulo Proença" userId="2e773b2f047e0c26" providerId="LiveId" clId="{2AF440F6-C3C0-470D-B49F-CC6BDF430C73}" dt="2020-03-09T10:01:14.561" v="269"/>
          <ac:spMkLst>
            <pc:docMk/>
            <pc:sldMk cId="3366061445" sldId="268"/>
            <ac:spMk id="4" creationId="{25083F16-333B-40E4-B833-D3A56F56B274}"/>
          </ac:spMkLst>
        </pc:spChg>
        <pc:spChg chg="add del mod">
          <ac:chgData name="Paulo Proença" userId="2e773b2f047e0c26" providerId="LiveId" clId="{2AF440F6-C3C0-470D-B49F-CC6BDF430C73}" dt="2020-03-09T10:01:14.561" v="269"/>
          <ac:spMkLst>
            <pc:docMk/>
            <pc:sldMk cId="3366061445" sldId="268"/>
            <ac:spMk id="5" creationId="{39D0593E-CF20-47CF-A1E1-E5CCFB2FC1BD}"/>
          </ac:spMkLst>
        </pc:spChg>
        <pc:spChg chg="add mod">
          <ac:chgData name="Paulo Proença" userId="2e773b2f047e0c26" providerId="LiveId" clId="{2AF440F6-C3C0-470D-B49F-CC6BDF430C73}" dt="2020-03-09T10:06:36.087" v="376" actId="20577"/>
          <ac:spMkLst>
            <pc:docMk/>
            <pc:sldMk cId="3366061445" sldId="268"/>
            <ac:spMk id="6" creationId="{FF1C28E9-8CED-48BC-AB16-5ADBE7D61057}"/>
          </ac:spMkLst>
        </pc:spChg>
      </pc:sldChg>
      <pc:sldChg chg="del ord">
        <pc:chgData name="Paulo Proença" userId="2e773b2f047e0c26" providerId="LiveId" clId="{2AF440F6-C3C0-470D-B49F-CC6BDF430C73}" dt="2020-03-06T16:19:21.465" v="106" actId="2696"/>
        <pc:sldMkLst>
          <pc:docMk/>
          <pc:sldMk cId="547336752" sldId="280"/>
        </pc:sldMkLst>
      </pc:sldChg>
      <pc:sldChg chg="add">
        <pc:chgData name="Paulo Proença" userId="2e773b2f047e0c26" providerId="LiveId" clId="{2AF440F6-C3C0-470D-B49F-CC6BDF430C73}" dt="2020-03-06T16:19:30.740" v="107"/>
        <pc:sldMkLst>
          <pc:docMk/>
          <pc:sldMk cId="1417761895" sldId="280"/>
        </pc:sldMkLst>
      </pc:sldChg>
      <pc:sldChg chg="del ord">
        <pc:chgData name="Paulo Proença" userId="2e773b2f047e0c26" providerId="LiveId" clId="{2AF440F6-C3C0-470D-B49F-CC6BDF430C73}" dt="2020-03-06T16:19:21.465" v="106" actId="2696"/>
        <pc:sldMkLst>
          <pc:docMk/>
          <pc:sldMk cId="2117240166" sldId="281"/>
        </pc:sldMkLst>
      </pc:sldChg>
      <pc:sldChg chg="add">
        <pc:chgData name="Paulo Proença" userId="2e773b2f047e0c26" providerId="LiveId" clId="{2AF440F6-C3C0-470D-B49F-CC6BDF430C73}" dt="2020-03-06T16:19:30.740" v="107"/>
        <pc:sldMkLst>
          <pc:docMk/>
          <pc:sldMk cId="2828880998" sldId="281"/>
        </pc:sldMkLst>
      </pc:sldChg>
      <pc:sldChg chg="add">
        <pc:chgData name="Paulo Proença" userId="2e773b2f047e0c26" providerId="LiveId" clId="{2AF440F6-C3C0-470D-B49F-CC6BDF430C73}" dt="2020-03-06T16:19:30.740" v="107"/>
        <pc:sldMkLst>
          <pc:docMk/>
          <pc:sldMk cId="1092380787" sldId="282"/>
        </pc:sldMkLst>
      </pc:sldChg>
      <pc:sldChg chg="del">
        <pc:chgData name="Paulo Proença" userId="2e773b2f047e0c26" providerId="LiveId" clId="{2AF440F6-C3C0-470D-B49F-CC6BDF430C73}" dt="2020-03-06T16:19:21.465" v="106" actId="2696"/>
        <pc:sldMkLst>
          <pc:docMk/>
          <pc:sldMk cId="1758729019" sldId="282"/>
        </pc:sldMkLst>
      </pc:sldChg>
      <pc:sldChg chg="del">
        <pc:chgData name="Paulo Proença" userId="2e773b2f047e0c26" providerId="LiveId" clId="{2AF440F6-C3C0-470D-B49F-CC6BDF430C73}" dt="2020-03-06T16:19:21.465" v="106" actId="2696"/>
        <pc:sldMkLst>
          <pc:docMk/>
          <pc:sldMk cId="2188759940" sldId="283"/>
        </pc:sldMkLst>
      </pc:sldChg>
      <pc:sldChg chg="add">
        <pc:chgData name="Paulo Proença" userId="2e773b2f047e0c26" providerId="LiveId" clId="{2AF440F6-C3C0-470D-B49F-CC6BDF430C73}" dt="2020-03-06T16:19:30.740" v="107"/>
        <pc:sldMkLst>
          <pc:docMk/>
          <pc:sldMk cId="3617533588" sldId="283"/>
        </pc:sldMkLst>
      </pc:sldChg>
      <pc:sldChg chg="del">
        <pc:chgData name="Paulo Proença" userId="2e773b2f047e0c26" providerId="LiveId" clId="{2AF440F6-C3C0-470D-B49F-CC6BDF430C73}" dt="2020-03-06T16:19:21.465" v="106" actId="2696"/>
        <pc:sldMkLst>
          <pc:docMk/>
          <pc:sldMk cId="23697719" sldId="295"/>
        </pc:sldMkLst>
      </pc:sldChg>
      <pc:sldChg chg="add">
        <pc:chgData name="Paulo Proença" userId="2e773b2f047e0c26" providerId="LiveId" clId="{2AF440F6-C3C0-470D-B49F-CC6BDF430C73}" dt="2020-03-06T16:19:30.740" v="107"/>
        <pc:sldMkLst>
          <pc:docMk/>
          <pc:sldMk cId="4136468484" sldId="295"/>
        </pc:sldMkLst>
      </pc:sldChg>
      <pc:sldChg chg="modSp">
        <pc:chgData name="Paulo Proença" userId="2e773b2f047e0c26" providerId="LiveId" clId="{2AF440F6-C3C0-470D-B49F-CC6BDF430C73}" dt="2020-03-04T09:46:12.506" v="2" actId="207"/>
        <pc:sldMkLst>
          <pc:docMk/>
          <pc:sldMk cId="1217637186" sldId="302"/>
        </pc:sldMkLst>
        <pc:spChg chg="mod">
          <ac:chgData name="Paulo Proença" userId="2e773b2f047e0c26" providerId="LiveId" clId="{2AF440F6-C3C0-470D-B49F-CC6BDF430C73}" dt="2020-03-04T09:46:12.506" v="2" actId="207"/>
          <ac:spMkLst>
            <pc:docMk/>
            <pc:sldMk cId="1217637186" sldId="302"/>
            <ac:spMk id="3" creationId="{00000000-0000-0000-0000-000000000000}"/>
          </ac:spMkLst>
        </pc:spChg>
      </pc:sldChg>
      <pc:sldChg chg="modSp mod">
        <pc:chgData name="Paulo Proença" userId="2e773b2f047e0c26" providerId="LiveId" clId="{2AF440F6-C3C0-470D-B49F-CC6BDF430C73}" dt="2020-03-04T09:47:42.508" v="9" actId="20577"/>
        <pc:sldMkLst>
          <pc:docMk/>
          <pc:sldMk cId="1000998774" sldId="304"/>
        </pc:sldMkLst>
        <pc:spChg chg="mod">
          <ac:chgData name="Paulo Proença" userId="2e773b2f047e0c26" providerId="LiveId" clId="{2AF440F6-C3C0-470D-B49F-CC6BDF430C73}" dt="2020-03-04T09:47:42.508" v="9" actId="20577"/>
          <ac:spMkLst>
            <pc:docMk/>
            <pc:sldMk cId="1000998774" sldId="304"/>
            <ac:spMk id="10" creationId="{00000000-0000-0000-0000-000000000000}"/>
          </ac:spMkLst>
        </pc:spChg>
      </pc:sldChg>
      <pc:sldChg chg="modSp mod">
        <pc:chgData name="Paulo Proença" userId="2e773b2f047e0c26" providerId="LiveId" clId="{2AF440F6-C3C0-470D-B49F-CC6BDF430C73}" dt="2020-03-04T09:49:05.447" v="11" actId="114"/>
        <pc:sldMkLst>
          <pc:docMk/>
          <pc:sldMk cId="1123192371" sldId="305"/>
        </pc:sldMkLst>
        <pc:spChg chg="mod">
          <ac:chgData name="Paulo Proença" userId="2e773b2f047e0c26" providerId="LiveId" clId="{2AF440F6-C3C0-470D-B49F-CC6BDF430C73}" dt="2020-03-04T09:49:05.447" v="11" actId="114"/>
          <ac:spMkLst>
            <pc:docMk/>
            <pc:sldMk cId="1123192371" sldId="305"/>
            <ac:spMk id="5" creationId="{00000000-0000-0000-0000-000000000000}"/>
          </ac:spMkLst>
        </pc:spChg>
      </pc:sldChg>
      <pc:sldChg chg="modSp mod">
        <pc:chgData name="Paulo Proença" userId="2e773b2f047e0c26" providerId="LiveId" clId="{2AF440F6-C3C0-470D-B49F-CC6BDF430C73}" dt="2020-03-04T09:50:39.634" v="44" actId="113"/>
        <pc:sldMkLst>
          <pc:docMk/>
          <pc:sldMk cId="93563927" sldId="306"/>
        </pc:sldMkLst>
        <pc:spChg chg="mod">
          <ac:chgData name="Paulo Proença" userId="2e773b2f047e0c26" providerId="LiveId" clId="{2AF440F6-C3C0-470D-B49F-CC6BDF430C73}" dt="2020-03-04T09:50:39.634" v="44" actId="113"/>
          <ac:spMkLst>
            <pc:docMk/>
            <pc:sldMk cId="93563927" sldId="306"/>
            <ac:spMk id="5" creationId="{00000000-0000-0000-0000-000000000000}"/>
          </ac:spMkLst>
        </pc:spChg>
      </pc:sldChg>
      <pc:sldChg chg="addSp modSp mod modAnim">
        <pc:chgData name="Paulo Proença" userId="2e773b2f047e0c26" providerId="LiveId" clId="{2AF440F6-C3C0-470D-B49F-CC6BDF430C73}" dt="2020-03-04T09:55:21.906" v="78" actId="14100"/>
        <pc:sldMkLst>
          <pc:docMk/>
          <pc:sldMk cId="1820143920" sldId="307"/>
        </pc:sldMkLst>
        <pc:spChg chg="mod">
          <ac:chgData name="Paulo Proença" userId="2e773b2f047e0c26" providerId="LiveId" clId="{2AF440F6-C3C0-470D-B49F-CC6BDF430C73}" dt="2020-03-04T09:51:13.509" v="46" actId="115"/>
          <ac:spMkLst>
            <pc:docMk/>
            <pc:sldMk cId="1820143920" sldId="307"/>
            <ac:spMk id="5" creationId="{00000000-0000-0000-0000-000000000000}"/>
          </ac:spMkLst>
        </pc:spChg>
        <pc:spChg chg="mod">
          <ac:chgData name="Paulo Proença" userId="2e773b2f047e0c26" providerId="LiveId" clId="{2AF440F6-C3C0-470D-B49F-CC6BDF430C73}" dt="2020-03-04T09:53:58.390" v="68" actId="1076"/>
          <ac:spMkLst>
            <pc:docMk/>
            <pc:sldMk cId="1820143920" sldId="307"/>
            <ac:spMk id="6" creationId="{00000000-0000-0000-0000-000000000000}"/>
          </ac:spMkLst>
        </pc:spChg>
        <pc:spChg chg="mod">
          <ac:chgData name="Paulo Proença" userId="2e773b2f047e0c26" providerId="LiveId" clId="{2AF440F6-C3C0-470D-B49F-CC6BDF430C73}" dt="2020-03-04T09:54:06.613" v="72" actId="1076"/>
          <ac:spMkLst>
            <pc:docMk/>
            <pc:sldMk cId="1820143920" sldId="307"/>
            <ac:spMk id="7" creationId="{00000000-0000-0000-0000-000000000000}"/>
          </ac:spMkLst>
        </pc:spChg>
        <pc:spChg chg="add mod">
          <ac:chgData name="Paulo Proença" userId="2e773b2f047e0c26" providerId="LiveId" clId="{2AF440F6-C3C0-470D-B49F-CC6BDF430C73}" dt="2020-03-04T09:55:21.906" v="78" actId="14100"/>
          <ac:spMkLst>
            <pc:docMk/>
            <pc:sldMk cId="1820143920" sldId="307"/>
            <ac:spMk id="9" creationId="{910BA38A-AF2B-475A-B621-C0AA9CAEC1AD}"/>
          </ac:spMkLst>
        </pc:spChg>
        <pc:graphicFrameChg chg="mod">
          <ac:chgData name="Paulo Proença" userId="2e773b2f047e0c26" providerId="LiveId" clId="{2AF440F6-C3C0-470D-B49F-CC6BDF430C73}" dt="2020-03-04T09:53:54.098" v="67" actId="1076"/>
          <ac:graphicFrameMkLst>
            <pc:docMk/>
            <pc:sldMk cId="1820143920" sldId="307"/>
            <ac:graphicFrameMk id="8" creationId="{00000000-0000-0000-0000-000000000000}"/>
          </ac:graphicFrameMkLst>
        </pc:graphicFrameChg>
      </pc:sldChg>
      <pc:sldChg chg="modSp mod">
        <pc:chgData name="Paulo Proença" userId="2e773b2f047e0c26" providerId="LiveId" clId="{2AF440F6-C3C0-470D-B49F-CC6BDF430C73}" dt="2020-03-04T09:55:43.963" v="80" actId="114"/>
        <pc:sldMkLst>
          <pc:docMk/>
          <pc:sldMk cId="3830957794" sldId="308"/>
        </pc:sldMkLst>
        <pc:spChg chg="mod">
          <ac:chgData name="Paulo Proença" userId="2e773b2f047e0c26" providerId="LiveId" clId="{2AF440F6-C3C0-470D-B49F-CC6BDF430C73}" dt="2020-03-04T09:55:43.963" v="80" actId="114"/>
          <ac:spMkLst>
            <pc:docMk/>
            <pc:sldMk cId="3830957794" sldId="308"/>
            <ac:spMk id="5" creationId="{00000000-0000-0000-0000-000000000000}"/>
          </ac:spMkLst>
        </pc:spChg>
      </pc:sldChg>
      <pc:sldChg chg="addSp delSp modSp add mod modTransition">
        <pc:chgData name="Paulo Proença" userId="2e773b2f047e0c26" providerId="LiveId" clId="{2AF440F6-C3C0-470D-B49F-CC6BDF430C73}" dt="2020-03-09T10:07:59.448" v="389" actId="14100"/>
        <pc:sldMkLst>
          <pc:docMk/>
          <pc:sldMk cId="1929811646" sldId="329"/>
        </pc:sldMkLst>
        <pc:spChg chg="mod">
          <ac:chgData name="Paulo Proença" userId="2e773b2f047e0c26" providerId="LiveId" clId="{2AF440F6-C3C0-470D-B49F-CC6BDF430C73}" dt="2020-03-06T16:23:25.520" v="120" actId="20577"/>
          <ac:spMkLst>
            <pc:docMk/>
            <pc:sldMk cId="1929811646" sldId="329"/>
            <ac:spMk id="2" creationId="{00000000-0000-0000-0000-000000000000}"/>
          </ac:spMkLst>
        </pc:spChg>
        <pc:spChg chg="del">
          <ac:chgData name="Paulo Proença" userId="2e773b2f047e0c26" providerId="LiveId" clId="{2AF440F6-C3C0-470D-B49F-CC6BDF430C73}" dt="2020-03-06T16:23:36.189" v="121" actId="478"/>
          <ac:spMkLst>
            <pc:docMk/>
            <pc:sldMk cId="1929811646" sldId="329"/>
            <ac:spMk id="3" creationId="{00000000-0000-0000-0000-000000000000}"/>
          </ac:spMkLst>
        </pc:spChg>
        <pc:spChg chg="add del mod">
          <ac:chgData name="Paulo Proença" userId="2e773b2f047e0c26" providerId="LiveId" clId="{2AF440F6-C3C0-470D-B49F-CC6BDF430C73}" dt="2020-03-08T21:17:48.102" v="128"/>
          <ac:spMkLst>
            <pc:docMk/>
            <pc:sldMk cId="1929811646" sldId="329"/>
            <ac:spMk id="3" creationId="{38962DF2-F8E6-45E8-9DDD-7C41E2BCDFCB}"/>
          </ac:spMkLst>
        </pc:spChg>
        <pc:spChg chg="add mod">
          <ac:chgData name="Paulo Proença" userId="2e773b2f047e0c26" providerId="LiveId" clId="{2AF440F6-C3C0-470D-B49F-CC6BDF430C73}" dt="2020-03-09T10:07:59.448" v="389" actId="14100"/>
          <ac:spMkLst>
            <pc:docMk/>
            <pc:sldMk cId="1929811646" sldId="329"/>
            <ac:spMk id="4" creationId="{18FA24D5-F265-4208-991E-F468724C6D37}"/>
          </ac:spMkLst>
        </pc:spChg>
        <pc:spChg chg="add del mod">
          <ac:chgData name="Paulo Proença" userId="2e773b2f047e0c26" providerId="LiveId" clId="{2AF440F6-C3C0-470D-B49F-CC6BDF430C73}" dt="2020-03-06T16:21:18.768" v="114"/>
          <ac:spMkLst>
            <pc:docMk/>
            <pc:sldMk cId="1929811646" sldId="329"/>
            <ac:spMk id="4" creationId="{8F569EFF-B17B-4466-A1AF-CBB0755CA5A5}"/>
          </ac:spMkLst>
        </pc:spChg>
        <pc:spChg chg="add del mod">
          <ac:chgData name="Paulo Proença" userId="2e773b2f047e0c26" providerId="LiveId" clId="{2AF440F6-C3C0-470D-B49F-CC6BDF430C73}" dt="2020-03-06T16:21:18.768" v="114"/>
          <ac:spMkLst>
            <pc:docMk/>
            <pc:sldMk cId="1929811646" sldId="329"/>
            <ac:spMk id="5" creationId="{50191AFB-BDD8-4DA8-827B-985DB52E6AEC}"/>
          </ac:spMkLst>
        </pc:spChg>
        <pc:picChg chg="add del mod">
          <ac:chgData name="Paulo Proença" userId="2e773b2f047e0c26" providerId="LiveId" clId="{2AF440F6-C3C0-470D-B49F-CC6BDF430C73}" dt="2020-03-08T21:17:43.143" v="127" actId="478"/>
          <ac:picMkLst>
            <pc:docMk/>
            <pc:sldMk cId="1929811646" sldId="329"/>
            <ac:picMk id="1026" creationId="{FB1A62D7-1390-4310-9E77-B9B699208E0B}"/>
          </ac:picMkLst>
        </pc:picChg>
      </pc:sldChg>
      <pc:sldChg chg="del">
        <pc:chgData name="Paulo Proença" userId="2e773b2f047e0c26" providerId="LiveId" clId="{2AF440F6-C3C0-470D-B49F-CC6BDF430C73}" dt="2020-03-06T16:19:21.465" v="106" actId="2696"/>
        <pc:sldMkLst>
          <pc:docMk/>
          <pc:sldMk cId="2234216607" sldId="329"/>
        </pc:sldMkLst>
      </pc:sldChg>
      <pc:sldChg chg="addSp delSp modSp mod modTransition">
        <pc:chgData name="Paulo Proença" userId="2e773b2f047e0c26" providerId="LiveId" clId="{2AF440F6-C3C0-470D-B49F-CC6BDF430C73}" dt="2020-03-09T14:18:16.974" v="873" actId="20577"/>
        <pc:sldMkLst>
          <pc:docMk/>
          <pc:sldMk cId="998849424" sldId="330"/>
        </pc:sldMkLst>
        <pc:spChg chg="mod">
          <ac:chgData name="Paulo Proença" userId="2e773b2f047e0c26" providerId="LiveId" clId="{2AF440F6-C3C0-470D-B49F-CC6BDF430C73}" dt="2020-03-09T14:18:16.974" v="873" actId="20577"/>
          <ac:spMkLst>
            <pc:docMk/>
            <pc:sldMk cId="998849424" sldId="330"/>
            <ac:spMk id="3" creationId="{A522CFB6-C8C9-4DEB-978D-962C027C15F4}"/>
          </ac:spMkLst>
        </pc:spChg>
        <pc:spChg chg="add del mod">
          <ac:chgData name="Paulo Proença" userId="2e773b2f047e0c26" providerId="LiveId" clId="{2AF440F6-C3C0-470D-B49F-CC6BDF430C73}" dt="2020-03-09T14:02:15.554" v="451"/>
          <ac:spMkLst>
            <pc:docMk/>
            <pc:sldMk cId="998849424" sldId="330"/>
            <ac:spMk id="5" creationId="{70F4A1AD-7725-44CF-A136-A066FC94C1FF}"/>
          </ac:spMkLst>
        </pc:spChg>
        <pc:spChg chg="add del mod">
          <ac:chgData name="Paulo Proença" userId="2e773b2f047e0c26" providerId="LiveId" clId="{2AF440F6-C3C0-470D-B49F-CC6BDF430C73}" dt="2020-03-09T14:02:15.554" v="451"/>
          <ac:spMkLst>
            <pc:docMk/>
            <pc:sldMk cId="998849424" sldId="330"/>
            <ac:spMk id="6" creationId="{B8D28BDB-563C-4BEF-BEB0-14F8A0879D7E}"/>
          </ac:spMkLst>
        </pc:spChg>
        <pc:spChg chg="add del mod">
          <ac:chgData name="Paulo Proença" userId="2e773b2f047e0c26" providerId="LiveId" clId="{2AF440F6-C3C0-470D-B49F-CC6BDF430C73}" dt="2020-03-09T14:02:15.554" v="451"/>
          <ac:spMkLst>
            <pc:docMk/>
            <pc:sldMk cId="998849424" sldId="330"/>
            <ac:spMk id="7" creationId="{033A59D0-CB0C-4243-B53B-B0BCA8792090}"/>
          </ac:spMkLst>
        </pc:spChg>
        <pc:spChg chg="add del mod">
          <ac:chgData name="Paulo Proença" userId="2e773b2f047e0c26" providerId="LiveId" clId="{2AF440F6-C3C0-470D-B49F-CC6BDF430C73}" dt="2020-03-09T14:02:19.021" v="452"/>
          <ac:spMkLst>
            <pc:docMk/>
            <pc:sldMk cId="998849424" sldId="330"/>
            <ac:spMk id="8" creationId="{25D550E9-2460-437A-9FB9-6FD790113636}"/>
          </ac:spMkLst>
        </pc:spChg>
        <pc:spChg chg="add del mod">
          <ac:chgData name="Paulo Proença" userId="2e773b2f047e0c26" providerId="LiveId" clId="{2AF440F6-C3C0-470D-B49F-CC6BDF430C73}" dt="2020-03-09T14:02:19.021" v="452"/>
          <ac:spMkLst>
            <pc:docMk/>
            <pc:sldMk cId="998849424" sldId="330"/>
            <ac:spMk id="9" creationId="{860EB0DB-3FFD-462D-8485-95A0134B9897}"/>
          </ac:spMkLst>
        </pc:spChg>
        <pc:spChg chg="add del mod">
          <ac:chgData name="Paulo Proença" userId="2e773b2f047e0c26" providerId="LiveId" clId="{2AF440F6-C3C0-470D-B49F-CC6BDF430C73}" dt="2020-03-09T14:02:19.021" v="452"/>
          <ac:spMkLst>
            <pc:docMk/>
            <pc:sldMk cId="998849424" sldId="330"/>
            <ac:spMk id="10" creationId="{032561E6-19CB-4E27-99E3-F025489108A8}"/>
          </ac:spMkLst>
        </pc:spChg>
        <pc:spChg chg="add mod">
          <ac:chgData name="Paulo Proença" userId="2e773b2f047e0c26" providerId="LiveId" clId="{2AF440F6-C3C0-470D-B49F-CC6BDF430C73}" dt="2020-03-09T14:05:28.301" v="492" actId="1076"/>
          <ac:spMkLst>
            <pc:docMk/>
            <pc:sldMk cId="998849424" sldId="330"/>
            <ac:spMk id="11" creationId="{258C3F83-B3E2-4D70-88FF-7E6ACB33E10B}"/>
          </ac:spMkLst>
        </pc:spChg>
      </pc:sldChg>
      <pc:sldChg chg="addSp delSp modSp mod modTransition">
        <pc:chgData name="Paulo Proença" userId="2e773b2f047e0c26" providerId="LiveId" clId="{2AF440F6-C3C0-470D-B49F-CC6BDF430C73}" dt="2020-03-09T14:11:18.128" v="776"/>
        <pc:sldMkLst>
          <pc:docMk/>
          <pc:sldMk cId="3474525641" sldId="331"/>
        </pc:sldMkLst>
        <pc:spChg chg="mod">
          <ac:chgData name="Paulo Proença" userId="2e773b2f047e0c26" providerId="LiveId" clId="{2AF440F6-C3C0-470D-B49F-CC6BDF430C73}" dt="2020-03-09T14:10:58.319" v="775" actId="20577"/>
          <ac:spMkLst>
            <pc:docMk/>
            <pc:sldMk cId="3474525641" sldId="331"/>
            <ac:spMk id="3" creationId="{A522CFB6-C8C9-4DEB-978D-962C027C15F4}"/>
          </ac:spMkLst>
        </pc:spChg>
        <pc:spChg chg="add del mod">
          <ac:chgData name="Paulo Proença" userId="2e773b2f047e0c26" providerId="LiveId" clId="{2AF440F6-C3C0-470D-B49F-CC6BDF430C73}" dt="2020-03-09T14:06:58.834" v="503"/>
          <ac:spMkLst>
            <pc:docMk/>
            <pc:sldMk cId="3474525641" sldId="331"/>
            <ac:spMk id="5" creationId="{AB6CAD3D-75C7-4552-A53C-19FE3416BEC5}"/>
          </ac:spMkLst>
        </pc:spChg>
        <pc:spChg chg="add del mod">
          <ac:chgData name="Paulo Proença" userId="2e773b2f047e0c26" providerId="LiveId" clId="{2AF440F6-C3C0-470D-B49F-CC6BDF430C73}" dt="2020-03-09T14:06:58.834" v="503"/>
          <ac:spMkLst>
            <pc:docMk/>
            <pc:sldMk cId="3474525641" sldId="331"/>
            <ac:spMk id="6" creationId="{6CCF22A0-06DF-45F5-ADB0-E931CDC9AC8C}"/>
          </ac:spMkLst>
        </pc:spChg>
        <pc:spChg chg="add del mod">
          <ac:chgData name="Paulo Proença" userId="2e773b2f047e0c26" providerId="LiveId" clId="{2AF440F6-C3C0-470D-B49F-CC6BDF430C73}" dt="2020-03-09T14:06:58.834" v="503"/>
          <ac:spMkLst>
            <pc:docMk/>
            <pc:sldMk cId="3474525641" sldId="331"/>
            <ac:spMk id="7" creationId="{81332B20-B116-4C82-95CB-E63F9EC696A5}"/>
          </ac:spMkLst>
        </pc:spChg>
        <pc:spChg chg="add mod">
          <ac:chgData name="Paulo Proença" userId="2e773b2f047e0c26" providerId="LiveId" clId="{2AF440F6-C3C0-470D-B49F-CC6BDF430C73}" dt="2020-03-09T14:10:29.236" v="764" actId="1076"/>
          <ac:spMkLst>
            <pc:docMk/>
            <pc:sldMk cId="3474525641" sldId="331"/>
            <ac:spMk id="8" creationId="{417514EB-EBFD-4AB3-B7E3-1380BBCBE87B}"/>
          </ac:spMkLst>
        </pc:spChg>
      </pc:sldChg>
      <pc:sldChg chg="addSp delSp modSp mod modTransition">
        <pc:chgData name="Paulo Proença" userId="2e773b2f047e0c26" providerId="LiveId" clId="{2AF440F6-C3C0-470D-B49F-CC6BDF430C73}" dt="2020-03-09T14:20:23.409" v="882" actId="20577"/>
        <pc:sldMkLst>
          <pc:docMk/>
          <pc:sldMk cId="1242846290" sldId="332"/>
        </pc:sldMkLst>
        <pc:spChg chg="mod">
          <ac:chgData name="Paulo Proença" userId="2e773b2f047e0c26" providerId="LiveId" clId="{2AF440F6-C3C0-470D-B49F-CC6BDF430C73}" dt="2020-03-09T14:01:45.311" v="445" actId="20577"/>
          <ac:spMkLst>
            <pc:docMk/>
            <pc:sldMk cId="1242846290" sldId="332"/>
            <ac:spMk id="2" creationId="{D8B0343E-204B-4D70-81CC-AA6EC27F66E9}"/>
          </ac:spMkLst>
        </pc:spChg>
        <pc:spChg chg="mod">
          <ac:chgData name="Paulo Proença" userId="2e773b2f047e0c26" providerId="LiveId" clId="{2AF440F6-C3C0-470D-B49F-CC6BDF430C73}" dt="2020-03-09T14:20:23.409" v="882" actId="20577"/>
          <ac:spMkLst>
            <pc:docMk/>
            <pc:sldMk cId="1242846290" sldId="332"/>
            <ac:spMk id="3" creationId="{A522CFB6-C8C9-4DEB-978D-962C027C15F4}"/>
          </ac:spMkLst>
        </pc:spChg>
        <pc:spChg chg="add del mod">
          <ac:chgData name="Paulo Proença" userId="2e773b2f047e0c26" providerId="LiveId" clId="{2AF440F6-C3C0-470D-B49F-CC6BDF430C73}" dt="2020-03-09T14:01:48.070" v="446"/>
          <ac:spMkLst>
            <pc:docMk/>
            <pc:sldMk cId="1242846290" sldId="332"/>
            <ac:spMk id="5" creationId="{0BD6C882-38B5-47FA-80E3-3ABEDF6AA168}"/>
          </ac:spMkLst>
        </pc:spChg>
        <pc:spChg chg="add del mod">
          <ac:chgData name="Paulo Proença" userId="2e773b2f047e0c26" providerId="LiveId" clId="{2AF440F6-C3C0-470D-B49F-CC6BDF430C73}" dt="2020-03-09T14:01:48.070" v="446"/>
          <ac:spMkLst>
            <pc:docMk/>
            <pc:sldMk cId="1242846290" sldId="332"/>
            <ac:spMk id="6" creationId="{44249C85-23FC-4094-AAF8-2EE613B2AEA2}"/>
          </ac:spMkLst>
        </pc:spChg>
        <pc:spChg chg="add del mod">
          <ac:chgData name="Paulo Proença" userId="2e773b2f047e0c26" providerId="LiveId" clId="{2AF440F6-C3C0-470D-B49F-CC6BDF430C73}" dt="2020-03-09T14:01:48.070" v="446"/>
          <ac:spMkLst>
            <pc:docMk/>
            <pc:sldMk cId="1242846290" sldId="332"/>
            <ac:spMk id="7" creationId="{0ECF99E1-83CE-441F-9F95-55301C5B9E4B}"/>
          </ac:spMkLst>
        </pc:spChg>
      </pc:sldChg>
      <pc:sldChg chg="del">
        <pc:chgData name="Paulo Proença" userId="2e773b2f047e0c26" providerId="LiveId" clId="{2AF440F6-C3C0-470D-B49F-CC6BDF430C73}" dt="2020-03-09T14:18:31.422" v="874" actId="47"/>
        <pc:sldMkLst>
          <pc:docMk/>
          <pc:sldMk cId="321578060" sldId="334"/>
        </pc:sldMkLst>
      </pc:sldChg>
      <pc:sldChg chg="modTransition">
        <pc:chgData name="Paulo Proença" userId="2e773b2f047e0c26" providerId="LiveId" clId="{2AF440F6-C3C0-470D-B49F-CC6BDF430C73}" dt="2020-03-04T09:44:25.707" v="1"/>
        <pc:sldMkLst>
          <pc:docMk/>
          <pc:sldMk cId="1744849052" sldId="336"/>
        </pc:sldMkLst>
      </pc:sldChg>
      <pc:sldChg chg="modSp add mod ord modTransition">
        <pc:chgData name="Paulo Proença" userId="2e773b2f047e0c26" providerId="LiveId" clId="{2AF440F6-C3C0-470D-B49F-CC6BDF430C73}" dt="2020-03-09T14:22:08.099" v="923"/>
        <pc:sldMkLst>
          <pc:docMk/>
          <pc:sldMk cId="4263047608" sldId="451"/>
        </pc:sldMkLst>
        <pc:spChg chg="mod">
          <ac:chgData name="Paulo Proença" userId="2e773b2f047e0c26" providerId="LiveId" clId="{2AF440F6-C3C0-470D-B49F-CC6BDF430C73}" dt="2020-03-09T14:20:51.736" v="884" actId="6549"/>
          <ac:spMkLst>
            <pc:docMk/>
            <pc:sldMk cId="4263047608" sldId="451"/>
            <ac:spMk id="2" creationId="{D8B0343E-204B-4D70-81CC-AA6EC27F66E9}"/>
          </ac:spMkLst>
        </pc:spChg>
        <pc:spChg chg="mod">
          <ac:chgData name="Paulo Proença" userId="2e773b2f047e0c26" providerId="LiveId" clId="{2AF440F6-C3C0-470D-B49F-CC6BDF430C73}" dt="2020-03-09T14:21:58.846" v="920" actId="20577"/>
          <ac:spMkLst>
            <pc:docMk/>
            <pc:sldMk cId="4263047608" sldId="451"/>
            <ac:spMk id="3" creationId="{A522CFB6-C8C9-4DEB-978D-962C027C15F4}"/>
          </ac:spMkLst>
        </pc:spChg>
        <pc:spChg chg="mod">
          <ac:chgData name="Paulo Proença" userId="2e773b2f047e0c26" providerId="LiveId" clId="{2AF440F6-C3C0-470D-B49F-CC6BDF430C73}" dt="2020-03-09T14:21:55.211" v="919" actId="1076"/>
          <ac:spMkLst>
            <pc:docMk/>
            <pc:sldMk cId="4263047608" sldId="451"/>
            <ac:spMk id="11" creationId="{F8ED0AA8-1AD8-45C4-97BB-4F00D9E87853}"/>
          </ac:spMkLst>
        </pc:spChg>
      </pc:sldChg>
      <pc:sldChg chg="modSp add mod ord modTransition">
        <pc:chgData name="Paulo Proença" userId="2e773b2f047e0c26" providerId="LiveId" clId="{2AF440F6-C3C0-470D-B49F-CC6BDF430C73}" dt="2020-03-09T15:42:38.816" v="1089" actId="113"/>
        <pc:sldMkLst>
          <pc:docMk/>
          <pc:sldMk cId="1794359262" sldId="476"/>
        </pc:sldMkLst>
        <pc:spChg chg="mod">
          <ac:chgData name="Paulo Proença" userId="2e773b2f047e0c26" providerId="LiveId" clId="{2AF440F6-C3C0-470D-B49F-CC6BDF430C73}" dt="2020-03-09T14:22:20.464" v="927" actId="6549"/>
          <ac:spMkLst>
            <pc:docMk/>
            <pc:sldMk cId="1794359262" sldId="476"/>
            <ac:spMk id="2" creationId="{0C1DCBD4-2C04-4699-B65F-A2E5900DFF98}"/>
          </ac:spMkLst>
        </pc:spChg>
        <pc:spChg chg="mod">
          <ac:chgData name="Paulo Proença" userId="2e773b2f047e0c26" providerId="LiveId" clId="{2AF440F6-C3C0-470D-B49F-CC6BDF430C73}" dt="2020-03-09T15:42:38.816" v="1089" actId="113"/>
          <ac:spMkLst>
            <pc:docMk/>
            <pc:sldMk cId="1794359262" sldId="476"/>
            <ac:spMk id="3" creationId="{AF7369D6-C6D0-4A83-95FF-055ABB480AD7}"/>
          </ac:spMkLst>
        </pc:spChg>
        <pc:spChg chg="mod">
          <ac:chgData name="Paulo Proença" userId="2e773b2f047e0c26" providerId="LiveId" clId="{2AF440F6-C3C0-470D-B49F-CC6BDF430C73}" dt="2020-03-09T14:24:11.499" v="992" actId="20577"/>
          <ac:spMkLst>
            <pc:docMk/>
            <pc:sldMk cId="1794359262" sldId="476"/>
            <ac:spMk id="5" creationId="{2DF7FC04-C43B-4A5F-AFF9-FAC0584FAF27}"/>
          </ac:spMkLst>
        </pc:spChg>
      </pc:sldChg>
      <pc:sldChg chg="del">
        <pc:chgData name="Paulo Proença" userId="2e773b2f047e0c26" providerId="LiveId" clId="{2AF440F6-C3C0-470D-B49F-CC6BDF430C73}" dt="2020-03-06T16:20:04.049" v="108" actId="47"/>
        <pc:sldMkLst>
          <pc:docMk/>
          <pc:sldMk cId="1288104826" sldId="487"/>
        </pc:sldMkLst>
      </pc:sldChg>
      <pc:sldChg chg="modSp mod">
        <pc:chgData name="Paulo Proença" userId="2e773b2f047e0c26" providerId="LiveId" clId="{2AF440F6-C3C0-470D-B49F-CC6BDF430C73}" dt="2020-03-04T09:56:03.171" v="81" actId="113"/>
        <pc:sldMkLst>
          <pc:docMk/>
          <pc:sldMk cId="2153140796" sldId="490"/>
        </pc:sldMkLst>
        <pc:spChg chg="mod">
          <ac:chgData name="Paulo Proença" userId="2e773b2f047e0c26" providerId="LiveId" clId="{2AF440F6-C3C0-470D-B49F-CC6BDF430C73}" dt="2020-03-04T09:56:03.171" v="81" actId="113"/>
          <ac:spMkLst>
            <pc:docMk/>
            <pc:sldMk cId="2153140796" sldId="490"/>
            <ac:spMk id="5" creationId="{00000000-0000-0000-0000-000000000000}"/>
          </ac:spMkLst>
        </pc:spChg>
      </pc:sldChg>
      <pc:sldChg chg="modSp mod">
        <pc:chgData name="Paulo Proença" userId="2e773b2f047e0c26" providerId="LiveId" clId="{2AF440F6-C3C0-470D-B49F-CC6BDF430C73}" dt="2020-03-04T09:57:18.767" v="91" actId="20577"/>
        <pc:sldMkLst>
          <pc:docMk/>
          <pc:sldMk cId="2855890667" sldId="491"/>
        </pc:sldMkLst>
        <pc:spChg chg="mod">
          <ac:chgData name="Paulo Proença" userId="2e773b2f047e0c26" providerId="LiveId" clId="{2AF440F6-C3C0-470D-B49F-CC6BDF430C73}" dt="2020-03-04T09:57:18.767" v="91" actId="20577"/>
          <ac:spMkLst>
            <pc:docMk/>
            <pc:sldMk cId="2855890667" sldId="491"/>
            <ac:spMk id="6" creationId="{7EB9416D-D41F-488F-B1BE-F2DAFA0D62E1}"/>
          </ac:spMkLst>
        </pc:spChg>
      </pc:sldChg>
      <pc:sldChg chg="add del">
        <pc:chgData name="Paulo Proença" userId="2e773b2f047e0c26" providerId="LiveId" clId="{2AF440F6-C3C0-470D-B49F-CC6BDF430C73}" dt="2020-03-04T12:51:32.027" v="104" actId="47"/>
        <pc:sldMkLst>
          <pc:docMk/>
          <pc:sldMk cId="1667268750" sldId="497"/>
        </pc:sldMkLst>
      </pc:sldChg>
      <pc:sldChg chg="del">
        <pc:chgData name="Paulo Proença" userId="2e773b2f047e0c26" providerId="LiveId" clId="{2AF440F6-C3C0-470D-B49F-CC6BDF430C73}" dt="2020-03-04T12:51:35.413" v="105" actId="47"/>
        <pc:sldMkLst>
          <pc:docMk/>
          <pc:sldMk cId="1466125150" sldId="498"/>
        </pc:sldMkLst>
      </pc:sldChg>
      <pc:sldChg chg="add">
        <pc:chgData name="Paulo Proença" userId="2e773b2f047e0c26" providerId="LiveId" clId="{2AF440F6-C3C0-470D-B49F-CC6BDF430C73}" dt="2020-03-06T16:19:30.740" v="107"/>
        <pc:sldMkLst>
          <pc:docMk/>
          <pc:sldMk cId="996943910" sldId="504"/>
        </pc:sldMkLst>
      </pc:sldChg>
      <pc:sldChg chg="del">
        <pc:chgData name="Paulo Proença" userId="2e773b2f047e0c26" providerId="LiveId" clId="{2AF440F6-C3C0-470D-B49F-CC6BDF430C73}" dt="2020-03-06T16:19:21.465" v="106" actId="2696"/>
        <pc:sldMkLst>
          <pc:docMk/>
          <pc:sldMk cId="4197583582" sldId="504"/>
        </pc:sldMkLst>
      </pc:sldChg>
      <pc:sldChg chg="modSp add mod">
        <pc:chgData name="Paulo Proença" userId="2e773b2f047e0c26" providerId="LiveId" clId="{2AF440F6-C3C0-470D-B49F-CC6BDF430C73}" dt="2020-03-06T16:20:22.465" v="111" actId="20577"/>
        <pc:sldMkLst>
          <pc:docMk/>
          <pc:sldMk cId="633725862" sldId="506"/>
        </pc:sldMkLst>
        <pc:spChg chg="mod">
          <ac:chgData name="Paulo Proença" userId="2e773b2f047e0c26" providerId="LiveId" clId="{2AF440F6-C3C0-470D-B49F-CC6BDF430C73}" dt="2020-03-06T16:20:22.465" v="111" actId="20577"/>
          <ac:spMkLst>
            <pc:docMk/>
            <pc:sldMk cId="633725862" sldId="506"/>
            <ac:spMk id="4" creationId="{00000000-0000-0000-0000-000000000000}"/>
          </ac:spMkLst>
        </pc:spChg>
      </pc:sldChg>
      <pc:sldChg chg="add del">
        <pc:chgData name="Paulo Proença" userId="2e773b2f047e0c26" providerId="LiveId" clId="{2AF440F6-C3C0-470D-B49F-CC6BDF430C73}" dt="2020-03-08T21:21:31.962" v="145"/>
        <pc:sldMkLst>
          <pc:docMk/>
          <pc:sldMk cId="318331593" sldId="507"/>
        </pc:sldMkLst>
      </pc:sldChg>
      <pc:sldChg chg="delSp modSp add mod">
        <pc:chgData name="Paulo Proença" userId="2e773b2f047e0c26" providerId="LiveId" clId="{2AF440F6-C3C0-470D-B49F-CC6BDF430C73}" dt="2020-03-09T10:11:43.571" v="402" actId="478"/>
        <pc:sldMkLst>
          <pc:docMk/>
          <pc:sldMk cId="993889880" sldId="507"/>
        </pc:sldMkLst>
        <pc:spChg chg="mod">
          <ac:chgData name="Paulo Proença" userId="2e773b2f047e0c26" providerId="LiveId" clId="{2AF440F6-C3C0-470D-B49F-CC6BDF430C73}" dt="2020-03-09T10:09:21.644" v="394" actId="255"/>
          <ac:spMkLst>
            <pc:docMk/>
            <pc:sldMk cId="993889880" sldId="507"/>
            <ac:spMk id="2" creationId="{00000000-0000-0000-0000-000000000000}"/>
          </ac:spMkLst>
        </pc:spChg>
        <pc:spChg chg="mod">
          <ac:chgData name="Paulo Proença" userId="2e773b2f047e0c26" providerId="LiveId" clId="{2AF440F6-C3C0-470D-B49F-CC6BDF430C73}" dt="2020-03-09T10:10:26.517" v="400" actId="27636"/>
          <ac:spMkLst>
            <pc:docMk/>
            <pc:sldMk cId="993889880" sldId="507"/>
            <ac:spMk id="3" creationId="{00000000-0000-0000-0000-000000000000}"/>
          </ac:spMkLst>
        </pc:spChg>
        <pc:spChg chg="del">
          <ac:chgData name="Paulo Proença" userId="2e773b2f047e0c26" providerId="LiveId" clId="{2AF440F6-C3C0-470D-B49F-CC6BDF430C73}" dt="2020-03-09T10:11:43.571" v="402" actId="478"/>
          <ac:spMkLst>
            <pc:docMk/>
            <pc:sldMk cId="993889880" sldId="507"/>
            <ac:spMk id="6" creationId="{FF1C28E9-8CED-48BC-AB16-5ADBE7D61057}"/>
          </ac:spMkLst>
        </pc:spChg>
      </pc:sldChg>
      <pc:sldChg chg="add del">
        <pc:chgData name="Paulo Proença" userId="2e773b2f047e0c26" providerId="LiveId" clId="{2AF440F6-C3C0-470D-B49F-CC6BDF430C73}" dt="2020-03-08T21:20:13.025" v="139" actId="47"/>
        <pc:sldMkLst>
          <pc:docMk/>
          <pc:sldMk cId="3570747503" sldId="507"/>
        </pc:sldMkLst>
      </pc:sldChg>
      <pc:sldChg chg="addSp delSp modSp add del mod">
        <pc:chgData name="Paulo Proença" userId="2e773b2f047e0c26" providerId="LiveId" clId="{2AF440F6-C3C0-470D-B49F-CC6BDF430C73}" dt="2020-03-09T09:58:37.554" v="232"/>
        <pc:sldMkLst>
          <pc:docMk/>
          <pc:sldMk cId="3824624717" sldId="507"/>
        </pc:sldMkLst>
        <pc:spChg chg="add del mod">
          <ac:chgData name="Paulo Proença" userId="2e773b2f047e0c26" providerId="LiveId" clId="{2AF440F6-C3C0-470D-B49F-CC6BDF430C73}" dt="2020-03-09T09:58:37.036" v="231" actId="6549"/>
          <ac:spMkLst>
            <pc:docMk/>
            <pc:sldMk cId="3824624717" sldId="507"/>
            <ac:spMk id="3" creationId="{00000000-0000-0000-0000-000000000000}"/>
          </ac:spMkLst>
        </pc:spChg>
        <pc:spChg chg="add del mod">
          <ac:chgData name="Paulo Proença" userId="2e773b2f047e0c26" providerId="LiveId" clId="{2AF440F6-C3C0-470D-B49F-CC6BDF430C73}" dt="2020-03-09T09:58:36.537" v="230" actId="478"/>
          <ac:spMkLst>
            <pc:docMk/>
            <pc:sldMk cId="3824624717" sldId="507"/>
            <ac:spMk id="5" creationId="{5B365B3C-B320-489C-A73B-43653ADCC00E}"/>
          </ac:spMkLst>
        </pc:spChg>
        <pc:spChg chg="mod">
          <ac:chgData name="Paulo Proença" userId="2e773b2f047e0c26" providerId="LiveId" clId="{2AF440F6-C3C0-470D-B49F-CC6BDF430C73}" dt="2020-03-09T09:58:35.590" v="228" actId="1076"/>
          <ac:spMkLst>
            <pc:docMk/>
            <pc:sldMk cId="3824624717" sldId="507"/>
            <ac:spMk id="6" creationId="{476A4221-85FA-4B3D-8DB4-FFBD6055F8E9}"/>
          </ac:spMkLst>
        </pc:spChg>
      </pc:sldChg>
      <pc:sldChg chg="addSp delSp modSp add del mod">
        <pc:chgData name="Paulo Proença" userId="2e773b2f047e0c26" providerId="LiveId" clId="{2AF440F6-C3C0-470D-B49F-CC6BDF430C73}" dt="2020-03-09T15:41:19.667" v="1084" actId="47"/>
        <pc:sldMkLst>
          <pc:docMk/>
          <pc:sldMk cId="842439880" sldId="508"/>
        </pc:sldMkLst>
        <pc:spChg chg="del">
          <ac:chgData name="Paulo Proença" userId="2e773b2f047e0c26" providerId="LiveId" clId="{2AF440F6-C3C0-470D-B49F-CC6BDF430C73}" dt="2020-03-09T10:11:50.915" v="403" actId="478"/>
          <ac:spMkLst>
            <pc:docMk/>
            <pc:sldMk cId="842439880" sldId="508"/>
            <ac:spMk id="3" creationId="{00000000-0000-0000-0000-000000000000}"/>
          </ac:spMkLst>
        </pc:spChg>
        <pc:spChg chg="add del mod">
          <ac:chgData name="Paulo Proença" userId="2e773b2f047e0c26" providerId="LiveId" clId="{2AF440F6-C3C0-470D-B49F-CC6BDF430C73}" dt="2020-03-09T10:12:02.029" v="404"/>
          <ac:spMkLst>
            <pc:docMk/>
            <pc:sldMk cId="842439880" sldId="508"/>
            <ac:spMk id="5" creationId="{CF44B099-75D4-40CF-B57C-4818BAEFD735}"/>
          </ac:spMkLst>
        </pc:spChg>
        <pc:spChg chg="mod">
          <ac:chgData name="Paulo Proença" userId="2e773b2f047e0c26" providerId="LiveId" clId="{2AF440F6-C3C0-470D-B49F-CC6BDF430C73}" dt="2020-03-09T14:29:03.074" v="994" actId="6549"/>
          <ac:spMkLst>
            <pc:docMk/>
            <pc:sldMk cId="842439880" sldId="508"/>
            <ac:spMk id="6" creationId="{FF1C28E9-8CED-48BC-AB16-5ADBE7D61057}"/>
          </ac:spMkLst>
        </pc:spChg>
      </pc:sldChg>
      <pc:sldChg chg="add del">
        <pc:chgData name="Paulo Proença" userId="2e773b2f047e0c26" providerId="LiveId" clId="{2AF440F6-C3C0-470D-B49F-CC6BDF430C73}" dt="2020-03-09T14:01:54.170" v="447" actId="47"/>
        <pc:sldMkLst>
          <pc:docMk/>
          <pc:sldMk cId="2870442457" sldId="509"/>
        </pc:sldMkLst>
      </pc:sldChg>
      <pc:sldChg chg="addSp modSp add mod modAnim">
        <pc:chgData name="Paulo Proença" userId="2e773b2f047e0c26" providerId="LiveId" clId="{2AF440F6-C3C0-470D-B49F-CC6BDF430C73}" dt="2020-03-09T14:17:41.178" v="853" actId="20577"/>
        <pc:sldMkLst>
          <pc:docMk/>
          <pc:sldMk cId="4065104870" sldId="509"/>
        </pc:sldMkLst>
        <pc:spChg chg="mod">
          <ac:chgData name="Paulo Proença" userId="2e773b2f047e0c26" providerId="LiveId" clId="{2AF440F6-C3C0-470D-B49F-CC6BDF430C73}" dt="2020-03-09T14:17:41.178" v="853" actId="20577"/>
          <ac:spMkLst>
            <pc:docMk/>
            <pc:sldMk cId="4065104870" sldId="509"/>
            <ac:spMk id="3" creationId="{A522CFB6-C8C9-4DEB-978D-962C027C15F4}"/>
          </ac:spMkLst>
        </pc:spChg>
        <pc:spChg chg="add mod">
          <ac:chgData name="Paulo Proença" userId="2e773b2f047e0c26" providerId="LiveId" clId="{2AF440F6-C3C0-470D-B49F-CC6BDF430C73}" dt="2020-03-09T14:17:05.687" v="852" actId="113"/>
          <ac:spMkLst>
            <pc:docMk/>
            <pc:sldMk cId="4065104870" sldId="509"/>
            <ac:spMk id="6" creationId="{2CE705D4-0692-48E9-A881-9F44396EA0B9}"/>
          </ac:spMkLst>
        </pc:spChg>
        <pc:spChg chg="mod">
          <ac:chgData name="Paulo Proença" userId="2e773b2f047e0c26" providerId="LiveId" clId="{2AF440F6-C3C0-470D-B49F-CC6BDF430C73}" dt="2020-03-09T14:15:34.017" v="847" actId="692"/>
          <ac:spMkLst>
            <pc:docMk/>
            <pc:sldMk cId="4065104870" sldId="509"/>
            <ac:spMk id="8" creationId="{417514EB-EBFD-4AB3-B7E3-1380BBCBE87B}"/>
          </ac:spMkLst>
        </pc:spChg>
      </pc:sldChg>
      <pc:sldChg chg="addSp modSp add mod modAnim">
        <pc:chgData name="Paulo Proença" userId="2e773b2f047e0c26" providerId="LiveId" clId="{2AF440F6-C3C0-470D-B49F-CC6BDF430C73}" dt="2020-03-09T15:42:18.831" v="1088" actId="14100"/>
        <pc:sldMkLst>
          <pc:docMk/>
          <pc:sldMk cId="3289738334" sldId="510"/>
        </pc:sldMkLst>
        <pc:spChg chg="add mod">
          <ac:chgData name="Paulo Proença" userId="2e773b2f047e0c26" providerId="LiveId" clId="{2AF440F6-C3C0-470D-B49F-CC6BDF430C73}" dt="2020-03-09T15:40:42.389" v="1081" actId="14100"/>
          <ac:spMkLst>
            <pc:docMk/>
            <pc:sldMk cId="3289738334" sldId="510"/>
            <ac:spMk id="4" creationId="{793D921F-655C-424F-90F2-258F0737EAA4}"/>
          </ac:spMkLst>
        </pc:spChg>
        <pc:spChg chg="add mod">
          <ac:chgData name="Paulo Proença" userId="2e773b2f047e0c26" providerId="LiveId" clId="{2AF440F6-C3C0-470D-B49F-CC6BDF430C73}" dt="2020-03-09T15:42:18.831" v="1088" actId="14100"/>
          <ac:spMkLst>
            <pc:docMk/>
            <pc:sldMk cId="3289738334" sldId="510"/>
            <ac:spMk id="5" creationId="{BDC7E184-B0FB-4821-9EB1-8DB88774918A}"/>
          </ac:spMkLst>
        </pc:spChg>
        <pc:spChg chg="mod">
          <ac:chgData name="Paulo Proença" userId="2e773b2f047e0c26" providerId="LiveId" clId="{2AF440F6-C3C0-470D-B49F-CC6BDF430C73}" dt="2020-03-09T15:40:15.422" v="1080" actId="20577"/>
          <ac:spMkLst>
            <pc:docMk/>
            <pc:sldMk cId="3289738334" sldId="510"/>
            <ac:spMk id="6" creationId="{FF1C28E9-8CED-48BC-AB16-5ADBE7D6105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1"/>
            <a:ext cx="4435444" cy="354495"/>
          </a:xfrm>
          <a:prstGeom prst="rect">
            <a:avLst/>
          </a:prstGeom>
        </p:spPr>
        <p:txBody>
          <a:bodyPr vert="horz" lIns="95070" tIns="47535" rIns="95070" bIns="47535" rtlCol="0"/>
          <a:lstStyle>
            <a:lvl1pPr algn="l">
              <a:defRPr sz="1200"/>
            </a:lvl1pPr>
          </a:lstStyle>
          <a:p>
            <a:endParaRPr lang="en-US"/>
          </a:p>
        </p:txBody>
      </p:sp>
      <p:sp>
        <p:nvSpPr>
          <p:cNvPr id="3" name="Date Placeholder 2"/>
          <p:cNvSpPr>
            <a:spLocks noGrp="1"/>
          </p:cNvSpPr>
          <p:nvPr>
            <p:ph type="dt" sz="quarter" idx="1"/>
          </p:nvPr>
        </p:nvSpPr>
        <p:spPr>
          <a:xfrm>
            <a:off x="5796949" y="1"/>
            <a:ext cx="4435444" cy="354495"/>
          </a:xfrm>
          <a:prstGeom prst="rect">
            <a:avLst/>
          </a:prstGeom>
        </p:spPr>
        <p:txBody>
          <a:bodyPr vert="horz" lIns="95070" tIns="47535" rIns="95070" bIns="47535" rtlCol="0"/>
          <a:lstStyle>
            <a:lvl1pPr algn="r">
              <a:defRPr sz="1200"/>
            </a:lvl1pPr>
          </a:lstStyle>
          <a:p>
            <a:fld id="{DF9BBED1-C878-4044-B70F-841416CAC1AE}" type="datetimeFigureOut">
              <a:rPr lang="en-US" smtClean="0"/>
              <a:pPr/>
              <a:t>22-Mar-20</a:t>
            </a:fld>
            <a:endParaRPr lang="en-US"/>
          </a:p>
        </p:txBody>
      </p:sp>
      <p:sp>
        <p:nvSpPr>
          <p:cNvPr id="4" name="Footer Placeholder 3"/>
          <p:cNvSpPr>
            <a:spLocks noGrp="1"/>
          </p:cNvSpPr>
          <p:nvPr>
            <p:ph type="ftr" sz="quarter" idx="2"/>
          </p:nvPr>
        </p:nvSpPr>
        <p:spPr>
          <a:xfrm>
            <a:off x="2" y="6743632"/>
            <a:ext cx="4435444" cy="354495"/>
          </a:xfrm>
          <a:prstGeom prst="rect">
            <a:avLst/>
          </a:prstGeom>
        </p:spPr>
        <p:txBody>
          <a:bodyPr vert="horz" lIns="95070" tIns="47535" rIns="95070" bIns="47535" rtlCol="0" anchor="b"/>
          <a:lstStyle>
            <a:lvl1pPr algn="l">
              <a:defRPr sz="1200"/>
            </a:lvl1pPr>
          </a:lstStyle>
          <a:p>
            <a:endParaRPr lang="en-US"/>
          </a:p>
        </p:txBody>
      </p:sp>
      <p:sp>
        <p:nvSpPr>
          <p:cNvPr id="5" name="Slide Number Placeholder 4"/>
          <p:cNvSpPr>
            <a:spLocks noGrp="1"/>
          </p:cNvSpPr>
          <p:nvPr>
            <p:ph type="sldNum" sz="quarter" idx="3"/>
          </p:nvPr>
        </p:nvSpPr>
        <p:spPr>
          <a:xfrm>
            <a:off x="5796949" y="6743632"/>
            <a:ext cx="4435444" cy="354495"/>
          </a:xfrm>
          <a:prstGeom prst="rect">
            <a:avLst/>
          </a:prstGeom>
        </p:spPr>
        <p:txBody>
          <a:bodyPr vert="horz" lIns="95070" tIns="47535" rIns="95070" bIns="47535" rtlCol="0" anchor="b"/>
          <a:lstStyle>
            <a:lvl1pPr algn="r">
              <a:defRPr sz="1200"/>
            </a:lvl1pPr>
          </a:lstStyle>
          <a:p>
            <a:fld id="{D7D9A969-75A7-403D-A555-777A6053A772}" type="slidenum">
              <a:rPr lang="en-US" smtClean="0"/>
              <a:pPr/>
              <a:t>‹#›</a:t>
            </a:fld>
            <a:endParaRPr lang="en-US"/>
          </a:p>
        </p:txBody>
      </p:sp>
    </p:spTree>
    <p:extLst>
      <p:ext uri="{BB962C8B-B14F-4D97-AF65-F5344CB8AC3E}">
        <p14:creationId xmlns:p14="http://schemas.microsoft.com/office/powerpoint/2010/main" val="2436631386"/>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1"/>
            <a:ext cx="4434998" cy="354965"/>
          </a:xfrm>
          <a:prstGeom prst="rect">
            <a:avLst/>
          </a:prstGeom>
        </p:spPr>
        <p:txBody>
          <a:bodyPr vert="horz" lIns="102980" tIns="51490" rIns="102980" bIns="51490" rtlCol="0"/>
          <a:lstStyle>
            <a:lvl1pPr algn="l">
              <a:defRPr sz="1400"/>
            </a:lvl1pPr>
          </a:lstStyle>
          <a:p>
            <a:endParaRPr lang="pt-PT"/>
          </a:p>
        </p:txBody>
      </p:sp>
      <p:sp>
        <p:nvSpPr>
          <p:cNvPr id="3" name="Date Placeholder 2"/>
          <p:cNvSpPr>
            <a:spLocks noGrp="1"/>
          </p:cNvSpPr>
          <p:nvPr>
            <p:ph type="dt" idx="1"/>
          </p:nvPr>
        </p:nvSpPr>
        <p:spPr>
          <a:xfrm>
            <a:off x="5797249" y="1"/>
            <a:ext cx="4434998" cy="354965"/>
          </a:xfrm>
          <a:prstGeom prst="rect">
            <a:avLst/>
          </a:prstGeom>
        </p:spPr>
        <p:txBody>
          <a:bodyPr vert="horz" lIns="102980" tIns="51490" rIns="102980" bIns="51490" rtlCol="0"/>
          <a:lstStyle>
            <a:lvl1pPr algn="r">
              <a:defRPr sz="1400"/>
            </a:lvl1pPr>
          </a:lstStyle>
          <a:p>
            <a:fld id="{754636F6-6535-4DFB-8291-07E7DDBE6239}" type="datetimeFigureOut">
              <a:rPr lang="pt-PT" smtClean="0"/>
              <a:pPr/>
              <a:t>22/03/2020</a:t>
            </a:fld>
            <a:endParaRPr lang="pt-PT"/>
          </a:p>
        </p:txBody>
      </p:sp>
      <p:sp>
        <p:nvSpPr>
          <p:cNvPr id="4" name="Slide Image Placeholder 3"/>
          <p:cNvSpPr>
            <a:spLocks noGrp="1" noRot="1" noChangeAspect="1"/>
          </p:cNvSpPr>
          <p:nvPr>
            <p:ph type="sldImg" idx="2"/>
          </p:nvPr>
        </p:nvSpPr>
        <p:spPr>
          <a:xfrm>
            <a:off x="3344863" y="531813"/>
            <a:ext cx="3544887" cy="2660650"/>
          </a:xfrm>
          <a:prstGeom prst="rect">
            <a:avLst/>
          </a:prstGeom>
          <a:noFill/>
          <a:ln w="12700">
            <a:solidFill>
              <a:prstClr val="black"/>
            </a:solidFill>
          </a:ln>
        </p:spPr>
        <p:txBody>
          <a:bodyPr vert="horz" lIns="102980" tIns="51490" rIns="102980" bIns="51490" rtlCol="0" anchor="ctr"/>
          <a:lstStyle/>
          <a:p>
            <a:endParaRPr lang="pt-PT"/>
          </a:p>
        </p:txBody>
      </p:sp>
      <p:sp>
        <p:nvSpPr>
          <p:cNvPr id="5" name="Notes Placeholder 4"/>
          <p:cNvSpPr>
            <a:spLocks noGrp="1"/>
          </p:cNvSpPr>
          <p:nvPr>
            <p:ph type="body" sz="quarter" idx="3"/>
          </p:nvPr>
        </p:nvSpPr>
        <p:spPr>
          <a:xfrm>
            <a:off x="1023463" y="3372168"/>
            <a:ext cx="8187690" cy="3194685"/>
          </a:xfrm>
          <a:prstGeom prst="rect">
            <a:avLst/>
          </a:prstGeom>
        </p:spPr>
        <p:txBody>
          <a:bodyPr vert="horz" lIns="102980" tIns="51490" rIns="102980" bIns="5149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6" name="Footer Placeholder 5"/>
          <p:cNvSpPr>
            <a:spLocks noGrp="1"/>
          </p:cNvSpPr>
          <p:nvPr>
            <p:ph type="ftr" sz="quarter" idx="4"/>
          </p:nvPr>
        </p:nvSpPr>
        <p:spPr>
          <a:xfrm>
            <a:off x="2" y="6743104"/>
            <a:ext cx="4434998" cy="354965"/>
          </a:xfrm>
          <a:prstGeom prst="rect">
            <a:avLst/>
          </a:prstGeom>
        </p:spPr>
        <p:txBody>
          <a:bodyPr vert="horz" lIns="102980" tIns="51490" rIns="102980" bIns="51490" rtlCol="0" anchor="b"/>
          <a:lstStyle>
            <a:lvl1pPr algn="l">
              <a:defRPr sz="1400"/>
            </a:lvl1pPr>
          </a:lstStyle>
          <a:p>
            <a:endParaRPr lang="pt-PT"/>
          </a:p>
        </p:txBody>
      </p:sp>
      <p:sp>
        <p:nvSpPr>
          <p:cNvPr id="7" name="Slide Number Placeholder 6"/>
          <p:cNvSpPr>
            <a:spLocks noGrp="1"/>
          </p:cNvSpPr>
          <p:nvPr>
            <p:ph type="sldNum" sz="quarter" idx="5"/>
          </p:nvPr>
        </p:nvSpPr>
        <p:spPr>
          <a:xfrm>
            <a:off x="5797249" y="6743104"/>
            <a:ext cx="4434998" cy="354965"/>
          </a:xfrm>
          <a:prstGeom prst="rect">
            <a:avLst/>
          </a:prstGeom>
        </p:spPr>
        <p:txBody>
          <a:bodyPr vert="horz" lIns="102980" tIns="51490" rIns="102980" bIns="51490" rtlCol="0" anchor="b"/>
          <a:lstStyle>
            <a:lvl1pPr algn="r">
              <a:defRPr sz="1400"/>
            </a:lvl1pPr>
          </a:lstStyle>
          <a:p>
            <a:fld id="{54F76911-F589-44E9-8155-61F0472246BF}" type="slidenum">
              <a:rPr lang="pt-PT" smtClean="0"/>
              <a:pPr/>
              <a:t>‹#›</a:t>
            </a:fld>
            <a:endParaRPr lang="pt-PT"/>
          </a:p>
        </p:txBody>
      </p:sp>
    </p:spTree>
    <p:extLst>
      <p:ext uri="{BB962C8B-B14F-4D97-AF65-F5344CB8AC3E}">
        <p14:creationId xmlns:p14="http://schemas.microsoft.com/office/powerpoint/2010/main" val="8414257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8" Type="http://schemas.openxmlformats.org/officeDocument/2006/relationships/hyperlink" Target="https://docs.oracle.com/javaee/6/api/javax/persistence/LockModeType.html#PESSIMISTIC_WRITE" TargetMode="External"/><Relationship Id="rId3" Type="http://schemas.openxmlformats.org/officeDocument/2006/relationships/hyperlink" Target="https://docs.oracle.com/javaee/6/api/javax/persistence/LockModeType.html#NONE" TargetMode="External"/><Relationship Id="rId7" Type="http://schemas.openxmlformats.org/officeDocument/2006/relationships/hyperlink" Target="https://docs.oracle.com/javaee/6/api/javax/persistence/LockModeType.html#PESSIMISTIC_READ"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docs.oracle.com/javaee/6/api/javax/persistence/LockModeType.html#PESSIMISTIC_FORCE_INCREMENT" TargetMode="External"/><Relationship Id="rId5" Type="http://schemas.openxmlformats.org/officeDocument/2006/relationships/hyperlink" Target="https://docs.oracle.com/javaee/6/api/javax/persistence/LockModeType.html#OPTIMISTIC_FORCE_INCREMENT" TargetMode="External"/><Relationship Id="rId10" Type="http://schemas.openxmlformats.org/officeDocument/2006/relationships/hyperlink" Target="https://docs.oracle.com/javaee/6/api/javax/persistence/LockModeType.html#WRITE" TargetMode="External"/><Relationship Id="rId4" Type="http://schemas.openxmlformats.org/officeDocument/2006/relationships/hyperlink" Target="https://docs.oracle.com/javaee/6/api/javax/persistence/LockModeType.html#OPTIMISTIC" TargetMode="External"/><Relationship Id="rId9" Type="http://schemas.openxmlformats.org/officeDocument/2006/relationships/hyperlink" Target="https://docs.oracle.com/javaee/6/api/javax/persistence/LockModeType.html#READ" TargetMode="External"/></Relationships>
</file>

<file path=ppt/notesSlides/_rels/notesSlide19.xml.rels><?xml version="1.0" encoding="UTF-8" standalone="yes"?>
<Relationships xmlns="http://schemas.openxmlformats.org/package/2006/relationships"><Relationship Id="rId8" Type="http://schemas.openxmlformats.org/officeDocument/2006/relationships/hyperlink" Target="https://docs.oracle.com/javaee/6/api/javax/persistence/LockModeType.html#PESSIMISTIC_WRITE" TargetMode="External"/><Relationship Id="rId3" Type="http://schemas.openxmlformats.org/officeDocument/2006/relationships/hyperlink" Target="https://docs.oracle.com/javaee/6/api/javax/persistence/LockModeType.html#NONE" TargetMode="External"/><Relationship Id="rId7" Type="http://schemas.openxmlformats.org/officeDocument/2006/relationships/hyperlink" Target="https://docs.oracle.com/javaee/6/api/javax/persistence/LockModeType.html#PESSIMISTIC_READ" TargetMode="External"/><Relationship Id="rId2" Type="http://schemas.openxmlformats.org/officeDocument/2006/relationships/slide" Target="../slides/slide20.xml"/><Relationship Id="rId1" Type="http://schemas.openxmlformats.org/officeDocument/2006/relationships/notesMaster" Target="../notesMasters/notesMaster1.xml"/><Relationship Id="rId6" Type="http://schemas.openxmlformats.org/officeDocument/2006/relationships/hyperlink" Target="https://docs.oracle.com/javaee/6/api/javax/persistence/LockModeType.html#PESSIMISTIC_FORCE_INCREMENT" TargetMode="External"/><Relationship Id="rId5" Type="http://schemas.openxmlformats.org/officeDocument/2006/relationships/hyperlink" Target="https://docs.oracle.com/javaee/6/api/javax/persistence/LockModeType.html#OPTIMISTIC_FORCE_INCREMENT" TargetMode="External"/><Relationship Id="rId10" Type="http://schemas.openxmlformats.org/officeDocument/2006/relationships/hyperlink" Target="https://docs.oracle.com/javaee/6/api/javax/persistence/LockModeType.html#WRITE" TargetMode="External"/><Relationship Id="rId4" Type="http://schemas.openxmlformats.org/officeDocument/2006/relationships/hyperlink" Target="https://docs.oracle.com/javaee/6/api/javax/persistence/LockModeType.html#OPTIMISTIC" TargetMode="External"/><Relationship Id="rId9" Type="http://schemas.openxmlformats.org/officeDocument/2006/relationships/hyperlink" Target="https://docs.oracle.com/javaee/6/api/javax/persistence/LockModeType.html#READ"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44863" y="531813"/>
            <a:ext cx="3544887" cy="2660650"/>
          </a:xfrm>
        </p:spPr>
      </p:sp>
      <p:sp>
        <p:nvSpPr>
          <p:cNvPr id="3" name="Notes Placeholder 2"/>
          <p:cNvSpPr>
            <a:spLocks noGrp="1"/>
          </p:cNvSpPr>
          <p:nvPr>
            <p:ph type="body" idx="1"/>
          </p:nvPr>
        </p:nvSpPr>
        <p:spPr/>
        <p:txBody>
          <a:bodyPr>
            <a:normAutofit/>
          </a:bodyPr>
          <a:lstStyle/>
          <a:p>
            <a:r>
              <a:rPr lang="en-US" dirty="0" err="1" smtClean="0"/>
              <a:t>Bom</a:t>
            </a:r>
            <a:r>
              <a:rPr lang="en-US" baseline="0" dirty="0" smtClean="0"/>
              <a:t> </a:t>
            </a:r>
            <a:r>
              <a:rPr lang="en-US" baseline="0" dirty="0" err="1" smtClean="0"/>
              <a:t>dia</a:t>
            </a:r>
            <a:r>
              <a:rPr lang="en-US" baseline="0" dirty="0" smtClean="0"/>
              <a:t>,</a:t>
            </a:r>
          </a:p>
          <a:p>
            <a:r>
              <a:rPr lang="en-US" baseline="0" dirty="0" err="1" smtClean="0"/>
              <a:t>Nesta</a:t>
            </a:r>
            <a:r>
              <a:rPr lang="en-US" baseline="0" dirty="0" smtClean="0"/>
              <a:t> </a:t>
            </a:r>
            <a:r>
              <a:rPr lang="en-US" baseline="0" dirty="0" err="1" smtClean="0"/>
              <a:t>sessão</a:t>
            </a:r>
            <a:r>
              <a:rPr lang="en-US" baseline="0" dirty="0" smtClean="0"/>
              <a:t> </a:t>
            </a:r>
            <a:r>
              <a:rPr lang="en-US" baseline="0" dirty="0" err="1" smtClean="0"/>
              <a:t>vamos</a:t>
            </a:r>
            <a:r>
              <a:rPr lang="en-US" baseline="0" dirty="0" smtClean="0"/>
              <a:t> </a:t>
            </a:r>
            <a:r>
              <a:rPr lang="en-US" baseline="0" dirty="0" err="1" smtClean="0"/>
              <a:t>discutir</a:t>
            </a:r>
            <a:r>
              <a:rPr lang="en-US" baseline="0" dirty="0" smtClean="0"/>
              <a:t> o </a:t>
            </a:r>
            <a:r>
              <a:rPr lang="en-US" baseline="0" dirty="0" err="1" smtClean="0"/>
              <a:t>acesso</a:t>
            </a:r>
            <a:r>
              <a:rPr lang="en-US" baseline="0" dirty="0" smtClean="0"/>
              <a:t> </a:t>
            </a:r>
            <a:r>
              <a:rPr lang="en-US" baseline="0" dirty="0" err="1" smtClean="0"/>
              <a:t>concorrente</a:t>
            </a:r>
            <a:r>
              <a:rPr lang="en-US" baseline="0" dirty="0" smtClean="0"/>
              <a:t> a dados e a forma de o </a:t>
            </a:r>
            <a:r>
              <a:rPr lang="en-US" baseline="0" dirty="0" err="1" smtClean="0"/>
              <a:t>gerir</a:t>
            </a:r>
            <a:r>
              <a:rPr lang="en-US" baseline="0" dirty="0" smtClean="0"/>
              <a:t> para </a:t>
            </a:r>
            <a:r>
              <a:rPr lang="en-US" baseline="0" dirty="0" err="1" smtClean="0"/>
              <a:t>garantir</a:t>
            </a:r>
            <a:r>
              <a:rPr lang="en-US" baseline="0" dirty="0" smtClean="0"/>
              <a:t> </a:t>
            </a:r>
            <a:r>
              <a:rPr lang="en-US" baseline="0" dirty="0" err="1" smtClean="0"/>
              <a:t>consistência</a:t>
            </a:r>
            <a:r>
              <a:rPr lang="en-US" baseline="0" dirty="0" smtClean="0"/>
              <a:t> </a:t>
            </a:r>
            <a:r>
              <a:rPr lang="en-US" baseline="0" dirty="0" err="1" smtClean="0"/>
              <a:t>na</a:t>
            </a:r>
            <a:r>
              <a:rPr lang="en-US" baseline="0" dirty="0" smtClean="0"/>
              <a:t> base de dados.</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a:t>
            </a:fld>
            <a:endParaRPr lang="pt-PT"/>
          </a:p>
        </p:txBody>
      </p:sp>
    </p:spTree>
    <p:extLst>
      <p:ext uri="{BB962C8B-B14F-4D97-AF65-F5344CB8AC3E}">
        <p14:creationId xmlns:p14="http://schemas.microsoft.com/office/powerpoint/2010/main" val="29874040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Este </a:t>
            </a:r>
            <a:r>
              <a:rPr lang="en-US" baseline="0" dirty="0" err="1" smtClean="0"/>
              <a:t>atributo</a:t>
            </a:r>
            <a:r>
              <a:rPr lang="en-US" baseline="0" dirty="0" smtClean="0"/>
              <a:t> é </a:t>
            </a:r>
            <a:r>
              <a:rPr lang="en-US" baseline="0" dirty="0" err="1" smtClean="0"/>
              <a:t>automaticamente</a:t>
            </a:r>
            <a:r>
              <a:rPr lang="en-US" baseline="0" dirty="0" smtClean="0"/>
              <a:t> </a:t>
            </a:r>
            <a:r>
              <a:rPr lang="en-US" baseline="0" dirty="0" err="1" smtClean="0"/>
              <a:t>atualizado</a:t>
            </a:r>
            <a:r>
              <a:rPr lang="en-US" baseline="0" dirty="0" smtClean="0"/>
              <a:t> </a:t>
            </a:r>
            <a:r>
              <a:rPr lang="en-US" baseline="0" dirty="0" err="1" smtClean="0"/>
              <a:t>na</a:t>
            </a:r>
            <a:r>
              <a:rPr lang="en-US" baseline="0" dirty="0" smtClean="0"/>
              <a:t> base de dados </a:t>
            </a:r>
            <a:r>
              <a:rPr lang="en-US" baseline="0" dirty="0" err="1" smtClean="0"/>
              <a:t>pelo</a:t>
            </a:r>
            <a:r>
              <a:rPr lang="en-US" baseline="0" dirty="0" smtClean="0"/>
              <a:t> JPA </a:t>
            </a:r>
            <a:r>
              <a:rPr lang="en-US" baseline="0" dirty="0" err="1" smtClean="0"/>
              <a:t>sempre</a:t>
            </a:r>
            <a:r>
              <a:rPr lang="en-US" baseline="0" dirty="0" smtClean="0"/>
              <a:t> que se </a:t>
            </a:r>
            <a:r>
              <a:rPr lang="en-US" baseline="0" dirty="0" err="1" smtClean="0"/>
              <a:t>atualiza</a:t>
            </a:r>
            <a:r>
              <a:rPr lang="en-US" baseline="0" dirty="0" smtClean="0"/>
              <a:t> o </a:t>
            </a:r>
            <a:r>
              <a:rPr lang="en-US" baseline="0" dirty="0" err="1" smtClean="0"/>
              <a:t>estado</a:t>
            </a:r>
            <a:r>
              <a:rPr lang="en-US" baseline="0" dirty="0" smtClean="0"/>
              <a:t> do </a:t>
            </a:r>
            <a:r>
              <a:rPr lang="en-US" baseline="0" dirty="0" err="1" smtClean="0"/>
              <a:t>objeto</a:t>
            </a:r>
            <a:r>
              <a:rPr lang="en-US" baseline="0" dirty="0" smtClean="0"/>
              <a:t> </a:t>
            </a:r>
            <a:r>
              <a:rPr lang="en-US" baseline="0" dirty="0" err="1" smtClean="0"/>
              <a:t>na</a:t>
            </a:r>
            <a:r>
              <a:rPr lang="en-US" baseline="0" dirty="0" smtClean="0"/>
              <a:t> base de dados.</a:t>
            </a:r>
          </a:p>
          <a:p>
            <a:r>
              <a:rPr lang="en-US" baseline="0" dirty="0" smtClean="0"/>
              <a:t>O </a:t>
            </a:r>
            <a:r>
              <a:rPr lang="en-US" baseline="0" dirty="0" err="1" smtClean="0"/>
              <a:t>atributo</a:t>
            </a:r>
            <a:r>
              <a:rPr lang="en-US" baseline="0" dirty="0" smtClean="0"/>
              <a:t> com a </a:t>
            </a:r>
            <a:r>
              <a:rPr lang="en-US" baseline="0" dirty="0" err="1" smtClean="0"/>
              <a:t>anotação</a:t>
            </a:r>
            <a:r>
              <a:rPr lang="en-US" baseline="0" dirty="0" smtClean="0"/>
              <a:t> @Version </a:t>
            </a:r>
            <a:r>
              <a:rPr lang="en-US" baseline="0" dirty="0" err="1" smtClean="0"/>
              <a:t>deve</a:t>
            </a:r>
            <a:r>
              <a:rPr lang="en-US" baseline="0" dirty="0" smtClean="0"/>
              <a:t> </a:t>
            </a:r>
            <a:r>
              <a:rPr lang="en-US" baseline="0" dirty="0" err="1" smtClean="0"/>
              <a:t>ser</a:t>
            </a:r>
            <a:r>
              <a:rPr lang="en-US" baseline="0" dirty="0" smtClean="0"/>
              <a:t> </a:t>
            </a:r>
            <a:r>
              <a:rPr lang="en-US" baseline="0" dirty="0" err="1" smtClean="0"/>
              <a:t>exclusivo</a:t>
            </a:r>
            <a:r>
              <a:rPr lang="en-US" baseline="0" dirty="0" smtClean="0"/>
              <a:t> do JPA, </a:t>
            </a:r>
            <a:r>
              <a:rPr lang="en-US" baseline="0" dirty="0" err="1" smtClean="0"/>
              <a:t>não</a:t>
            </a:r>
            <a:r>
              <a:rPr lang="en-US" baseline="0" dirty="0" smtClean="0"/>
              <a:t> </a:t>
            </a:r>
            <a:r>
              <a:rPr lang="en-US" baseline="0" dirty="0" err="1" smtClean="0"/>
              <a:t>deve</a:t>
            </a:r>
            <a:r>
              <a:rPr lang="en-US" baseline="0" dirty="0" smtClean="0"/>
              <a:t> </a:t>
            </a:r>
            <a:r>
              <a:rPr lang="en-US" baseline="0" dirty="0" err="1" smtClean="0"/>
              <a:t>ser</a:t>
            </a:r>
            <a:r>
              <a:rPr lang="en-US" baseline="0" dirty="0" smtClean="0"/>
              <a:t> </a:t>
            </a:r>
            <a:r>
              <a:rPr lang="en-US" baseline="0" dirty="0" err="1" smtClean="0"/>
              <a:t>alterado</a:t>
            </a:r>
            <a:r>
              <a:rPr lang="en-US" baseline="0" dirty="0" smtClean="0"/>
              <a:t> </a:t>
            </a:r>
            <a:r>
              <a:rPr lang="en-US" baseline="0" dirty="0" err="1" smtClean="0"/>
              <a:t>por</a:t>
            </a:r>
            <a:r>
              <a:rPr lang="en-US" baseline="0" dirty="0" smtClean="0"/>
              <a:t> </a:t>
            </a:r>
            <a:r>
              <a:rPr lang="en-US" baseline="0" dirty="0" err="1" smtClean="0"/>
              <a:t>programação</a:t>
            </a:r>
            <a:r>
              <a:rPr lang="en-US" baseline="0" dirty="0" smtClean="0"/>
              <a:t>.</a:t>
            </a:r>
          </a:p>
          <a:p>
            <a:endParaRPr lang="en-US"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11</a:t>
            </a:fld>
            <a:endParaRPr lang="pt-PT"/>
          </a:p>
        </p:txBody>
      </p:sp>
    </p:spTree>
    <p:extLst>
      <p:ext uri="{BB962C8B-B14F-4D97-AF65-F5344CB8AC3E}">
        <p14:creationId xmlns:p14="http://schemas.microsoft.com/office/powerpoint/2010/main" val="880853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 </a:t>
            </a:r>
            <a:r>
              <a:rPr lang="en-US" dirty="0" err="1" smtClean="0"/>
              <a:t>padrão</a:t>
            </a:r>
            <a:r>
              <a:rPr lang="en-US" dirty="0" smtClean="0"/>
              <a:t> Optimistic Lock </a:t>
            </a:r>
            <a:r>
              <a:rPr lang="en-US" dirty="0" err="1" smtClean="0"/>
              <a:t>evita</a:t>
            </a:r>
            <a:r>
              <a:rPr lang="en-US" baseline="0" dirty="0" smtClean="0"/>
              <a:t> </a:t>
            </a:r>
            <a:r>
              <a:rPr lang="en-US" baseline="0" dirty="0" err="1" smtClean="0"/>
              <a:t>inconsistências</a:t>
            </a:r>
            <a:r>
              <a:rPr lang="en-US" baseline="0" dirty="0" smtClean="0"/>
              <a:t> </a:t>
            </a:r>
            <a:r>
              <a:rPr lang="en-US" baseline="0" dirty="0" err="1" smtClean="0"/>
              <a:t>nos</a:t>
            </a:r>
            <a:r>
              <a:rPr lang="en-US" baseline="0" dirty="0" smtClean="0"/>
              <a:t> dados </a:t>
            </a:r>
            <a:r>
              <a:rPr lang="en-US" baseline="0" dirty="0" err="1" smtClean="0"/>
              <a:t>detetando</a:t>
            </a:r>
            <a:r>
              <a:rPr lang="en-US" baseline="0" dirty="0" smtClean="0"/>
              <a:t> </a:t>
            </a:r>
            <a:r>
              <a:rPr lang="en-US" baseline="0" dirty="0" err="1" smtClean="0"/>
              <a:t>conflitos</a:t>
            </a:r>
            <a:r>
              <a:rPr lang="en-US" baseline="0" dirty="0" smtClean="0"/>
              <a:t> e </a:t>
            </a:r>
            <a:r>
              <a:rPr lang="en-US" baseline="0" dirty="0" err="1" smtClean="0"/>
              <a:t>forçando</a:t>
            </a:r>
            <a:r>
              <a:rPr lang="en-US" baseline="0" dirty="0" smtClean="0"/>
              <a:t> o rollback das </a:t>
            </a:r>
            <a:r>
              <a:rPr lang="en-US" baseline="0" dirty="0" err="1" smtClean="0"/>
              <a:t>transações</a:t>
            </a:r>
            <a:r>
              <a:rPr lang="en-US" baseline="0" dirty="0" smtClean="0"/>
              <a:t>  </a:t>
            </a:r>
            <a:r>
              <a:rPr lang="en-US" dirty="0" smtClean="0"/>
              <a:t>que </a:t>
            </a:r>
            <a:r>
              <a:rPr lang="en-US" dirty="0" err="1" smtClean="0"/>
              <a:t>os</a:t>
            </a:r>
            <a:r>
              <a:rPr lang="en-US" dirty="0" smtClean="0"/>
              <a:t> </a:t>
            </a:r>
            <a:r>
              <a:rPr lang="en-US" dirty="0" err="1" smtClean="0"/>
              <a:t>gerem</a:t>
            </a:r>
            <a:r>
              <a:rPr lang="en-US" dirty="0" smtClean="0"/>
              <a:t>.</a:t>
            </a:r>
          </a:p>
          <a:p>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12</a:t>
            </a:fld>
            <a:endParaRPr lang="pt-PT"/>
          </a:p>
        </p:txBody>
      </p:sp>
    </p:spTree>
    <p:extLst>
      <p:ext uri="{BB962C8B-B14F-4D97-AF65-F5344CB8AC3E}">
        <p14:creationId xmlns:p14="http://schemas.microsoft.com/office/powerpoint/2010/main" val="2695619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Slide Image Placeholder 1"/>
          <p:cNvSpPr>
            <a:spLocks noGrp="1" noRot="1" noChangeAspect="1" noTextEdit="1"/>
          </p:cNvSpPr>
          <p:nvPr>
            <p:ph type="sldImg"/>
          </p:nvPr>
        </p:nvSpPr>
        <p:spPr>
          <a:xfrm>
            <a:off x="3346450" y="531813"/>
            <a:ext cx="3549650" cy="2663825"/>
          </a:xfrm>
          <a:ln/>
        </p:spPr>
      </p:sp>
      <p:sp>
        <p:nvSpPr>
          <p:cNvPr id="195587" name="Notes Placeholder 2"/>
          <p:cNvSpPr>
            <a:spLocks noGrp="1"/>
          </p:cNvSpPr>
          <p:nvPr>
            <p:ph type="body" idx="1"/>
          </p:nvPr>
        </p:nvSpPr>
        <p:spPr>
          <a:noFill/>
          <a:ln/>
        </p:spPr>
        <p:txBody>
          <a:bodyPr/>
          <a:lstStyle/>
          <a:p>
            <a:pPr eaLnBrk="1" hangingPunct="1"/>
            <a:r>
              <a:rPr lang="en-US" dirty="0" smtClean="0"/>
              <a:t>Este diagram </a:t>
            </a:r>
            <a:r>
              <a:rPr lang="en-US" dirty="0" err="1" smtClean="0"/>
              <a:t>ilustra</a:t>
            </a:r>
            <a:r>
              <a:rPr lang="en-US" baseline="0" dirty="0" smtClean="0"/>
              <a:t> um </a:t>
            </a:r>
            <a:r>
              <a:rPr lang="en-US" baseline="0" dirty="0" err="1" smtClean="0"/>
              <a:t>caso</a:t>
            </a:r>
            <a:r>
              <a:rPr lang="en-US" baseline="0" dirty="0" smtClean="0"/>
              <a:t> </a:t>
            </a:r>
            <a:r>
              <a:rPr lang="en-US" baseline="0" dirty="0" err="1" smtClean="0"/>
              <a:t>concreto</a:t>
            </a:r>
            <a:r>
              <a:rPr lang="en-US" baseline="0" dirty="0" smtClean="0"/>
              <a:t> de um </a:t>
            </a:r>
            <a:r>
              <a:rPr lang="en-US" baseline="0" dirty="0" err="1" smtClean="0"/>
              <a:t>conflito</a:t>
            </a:r>
            <a:r>
              <a:rPr lang="en-US" baseline="0" dirty="0" smtClean="0"/>
              <a:t> </a:t>
            </a:r>
            <a:r>
              <a:rPr lang="en-US" baseline="0" dirty="0" err="1" smtClean="0"/>
              <a:t>gerado</a:t>
            </a:r>
            <a:r>
              <a:rPr lang="en-US" baseline="0" dirty="0" smtClean="0"/>
              <a:t> </a:t>
            </a:r>
            <a:r>
              <a:rPr lang="en-US" baseline="0" dirty="0" err="1" smtClean="0"/>
              <a:t>em</a:t>
            </a:r>
            <a:r>
              <a:rPr lang="en-US" baseline="0" dirty="0" smtClean="0"/>
              <a:t> Optimistic Locking.</a:t>
            </a:r>
          </a:p>
          <a:p>
            <a:pPr eaLnBrk="1" hangingPunct="1"/>
            <a:endParaRPr lang="en-US" baseline="0" dirty="0" smtClean="0"/>
          </a:p>
          <a:p>
            <a:pPr eaLnBrk="1" hangingPunct="1"/>
            <a:r>
              <a:rPr lang="en-US" dirty="0" smtClean="0"/>
              <a:t>O Martin </a:t>
            </a:r>
            <a:r>
              <a:rPr lang="en-US" dirty="0" err="1" smtClean="0"/>
              <a:t>instancia</a:t>
            </a:r>
            <a:r>
              <a:rPr lang="en-US" dirty="0" smtClean="0"/>
              <a:t> o Customer</a:t>
            </a:r>
            <a:r>
              <a:rPr lang="en-US" baseline="0" dirty="0" smtClean="0"/>
              <a:t> 129 que </a:t>
            </a:r>
            <a:r>
              <a:rPr lang="en-US" baseline="0" dirty="0" err="1" smtClean="0"/>
              <a:t>terá</a:t>
            </a:r>
            <a:r>
              <a:rPr lang="en-US" baseline="0" dirty="0" smtClean="0"/>
              <a:t> um </a:t>
            </a:r>
            <a:r>
              <a:rPr lang="en-US" baseline="0" dirty="0" err="1" smtClean="0"/>
              <a:t>determinado</a:t>
            </a:r>
            <a:r>
              <a:rPr lang="en-US" baseline="0" dirty="0" smtClean="0"/>
              <a:t> valor no </a:t>
            </a:r>
            <a:r>
              <a:rPr lang="en-US" baseline="0" dirty="0" err="1" smtClean="0"/>
              <a:t>atributo</a:t>
            </a:r>
            <a:r>
              <a:rPr lang="en-US" baseline="0" dirty="0" smtClean="0"/>
              <a:t> Version, </a:t>
            </a:r>
            <a:r>
              <a:rPr lang="en-US" baseline="0" dirty="0" err="1" smtClean="0"/>
              <a:t>vamos</a:t>
            </a:r>
            <a:r>
              <a:rPr lang="en-US" baseline="0" dirty="0" smtClean="0"/>
              <a:t> </a:t>
            </a:r>
            <a:r>
              <a:rPr lang="en-US" baseline="0" dirty="0" err="1" smtClean="0"/>
              <a:t>assumir</a:t>
            </a:r>
            <a:r>
              <a:rPr lang="en-US" baseline="0" dirty="0" smtClean="0"/>
              <a:t> version = 1 e </a:t>
            </a:r>
            <a:r>
              <a:rPr lang="en-US" baseline="0" dirty="0" err="1" smtClean="0"/>
              <a:t>inicia</a:t>
            </a:r>
            <a:r>
              <a:rPr lang="en-US" baseline="0" dirty="0" smtClean="0"/>
              <a:t> o </a:t>
            </a:r>
            <a:r>
              <a:rPr lang="en-US" baseline="0" dirty="0" err="1" smtClean="0"/>
              <a:t>processamento</a:t>
            </a:r>
            <a:r>
              <a:rPr lang="en-US" baseline="0" dirty="0" smtClean="0"/>
              <a:t> que </a:t>
            </a:r>
            <a:r>
              <a:rPr lang="en-US" baseline="0" dirty="0" err="1" smtClean="0"/>
              <a:t>pretende</a:t>
            </a:r>
            <a:r>
              <a:rPr lang="en-US" baseline="0" dirty="0" smtClean="0"/>
              <a:t> </a:t>
            </a:r>
            <a:r>
              <a:rPr lang="en-US" baseline="0" dirty="0" err="1" smtClean="0"/>
              <a:t>realizar</a:t>
            </a:r>
            <a:r>
              <a:rPr lang="en-US" baseline="0" dirty="0" smtClean="0"/>
              <a:t> </a:t>
            </a:r>
            <a:r>
              <a:rPr lang="en-US" baseline="0" dirty="0" err="1" smtClean="0"/>
              <a:t>sobre</a:t>
            </a:r>
            <a:r>
              <a:rPr lang="en-US" baseline="0" dirty="0" smtClean="0"/>
              <a:t> </a:t>
            </a:r>
            <a:r>
              <a:rPr lang="en-US" baseline="0" dirty="0" err="1" smtClean="0"/>
              <a:t>este</a:t>
            </a:r>
            <a:r>
              <a:rPr lang="en-US" baseline="0" dirty="0" smtClean="0"/>
              <a:t> </a:t>
            </a:r>
            <a:r>
              <a:rPr lang="en-US" baseline="0" dirty="0" err="1" smtClean="0"/>
              <a:t>objeto</a:t>
            </a:r>
            <a:r>
              <a:rPr lang="en-US" baseline="0" dirty="0" smtClean="0"/>
              <a:t> </a:t>
            </a:r>
            <a:r>
              <a:rPr lang="en-US" baseline="0" dirty="0" err="1" smtClean="0"/>
              <a:t>em</a:t>
            </a:r>
            <a:r>
              <a:rPr lang="en-US" baseline="0" dirty="0" smtClean="0"/>
              <a:t> </a:t>
            </a:r>
            <a:r>
              <a:rPr lang="en-US" baseline="0" dirty="0" err="1" smtClean="0"/>
              <a:t>memória</a:t>
            </a:r>
            <a:endParaRPr lang="en-US" baseline="0" dirty="0" smtClean="0"/>
          </a:p>
          <a:p>
            <a:pPr eaLnBrk="1" hangingPunct="1"/>
            <a:r>
              <a:rPr lang="en-US" baseline="0" dirty="0" err="1" smtClean="0"/>
              <a:t>Entretanto</a:t>
            </a:r>
            <a:r>
              <a:rPr lang="en-US" baseline="0" dirty="0" smtClean="0"/>
              <a:t> um outro </a:t>
            </a:r>
            <a:r>
              <a:rPr lang="en-US" baseline="0" dirty="0" err="1" smtClean="0"/>
              <a:t>processo</a:t>
            </a:r>
            <a:r>
              <a:rPr lang="en-US" baseline="0" dirty="0" smtClean="0"/>
              <a:t> do </a:t>
            </a:r>
            <a:r>
              <a:rPr lang="en-US" baseline="0" dirty="0" err="1" smtClean="0"/>
              <a:t>utilizador</a:t>
            </a:r>
            <a:r>
              <a:rPr lang="en-US" baseline="0" dirty="0" smtClean="0"/>
              <a:t> David </a:t>
            </a:r>
            <a:r>
              <a:rPr lang="en-US" baseline="0" dirty="0" err="1" smtClean="0"/>
              <a:t>instancia</a:t>
            </a:r>
            <a:r>
              <a:rPr lang="en-US" baseline="0" dirty="0" smtClean="0"/>
              <a:t> </a:t>
            </a:r>
            <a:r>
              <a:rPr lang="en-US" baseline="0" dirty="0" err="1" smtClean="0"/>
              <a:t>também</a:t>
            </a:r>
            <a:r>
              <a:rPr lang="en-US" baseline="0" dirty="0" smtClean="0"/>
              <a:t> o </a:t>
            </a:r>
            <a:r>
              <a:rPr lang="en-US" baseline="0" dirty="0" err="1" smtClean="0"/>
              <a:t>mesmo</a:t>
            </a:r>
            <a:r>
              <a:rPr lang="en-US" baseline="0" dirty="0" smtClean="0"/>
              <a:t> Customer, </a:t>
            </a:r>
            <a:r>
              <a:rPr lang="en-US" baseline="0" dirty="0" err="1" smtClean="0"/>
              <a:t>Obtém</a:t>
            </a:r>
            <a:r>
              <a:rPr lang="en-US" baseline="0" dirty="0" smtClean="0"/>
              <a:t> o </a:t>
            </a:r>
            <a:r>
              <a:rPr lang="en-US" baseline="0" dirty="0" err="1" smtClean="0"/>
              <a:t>mesmo</a:t>
            </a:r>
            <a:r>
              <a:rPr lang="en-US" baseline="0" dirty="0" smtClean="0"/>
              <a:t> </a:t>
            </a:r>
            <a:r>
              <a:rPr lang="en-US" baseline="0" dirty="0" err="1" smtClean="0"/>
              <a:t>registo</a:t>
            </a:r>
            <a:r>
              <a:rPr lang="en-US" baseline="0" dirty="0" smtClean="0"/>
              <a:t>, </a:t>
            </a:r>
            <a:r>
              <a:rPr lang="en-US" baseline="0" dirty="0" err="1" smtClean="0"/>
              <a:t>portanto</a:t>
            </a:r>
            <a:r>
              <a:rPr lang="en-US" baseline="0" dirty="0" smtClean="0"/>
              <a:t> com version = 1 e </a:t>
            </a:r>
            <a:r>
              <a:rPr lang="en-US" baseline="0" dirty="0" err="1" smtClean="0"/>
              <a:t>realiza</a:t>
            </a:r>
            <a:r>
              <a:rPr lang="en-US" baseline="0" dirty="0" smtClean="0"/>
              <a:t> as </a:t>
            </a:r>
            <a:r>
              <a:rPr lang="en-US" baseline="0" dirty="0" err="1" smtClean="0"/>
              <a:t>alterações</a:t>
            </a:r>
            <a:r>
              <a:rPr lang="en-US" baseline="0" dirty="0" smtClean="0"/>
              <a:t> que </a:t>
            </a:r>
            <a:r>
              <a:rPr lang="en-US" baseline="0" dirty="0" err="1" smtClean="0"/>
              <a:t>pretende</a:t>
            </a:r>
            <a:r>
              <a:rPr lang="en-US" baseline="0" dirty="0" smtClean="0"/>
              <a:t> </a:t>
            </a:r>
            <a:r>
              <a:rPr lang="en-US" baseline="0" dirty="0" err="1" smtClean="0"/>
              <a:t>realizar</a:t>
            </a:r>
            <a:r>
              <a:rPr lang="en-US" baseline="0" dirty="0" smtClean="0"/>
              <a:t> </a:t>
            </a:r>
            <a:r>
              <a:rPr lang="en-US" baseline="0" dirty="0" err="1" smtClean="0"/>
              <a:t>ao</a:t>
            </a:r>
            <a:r>
              <a:rPr lang="en-US" baseline="0" dirty="0" smtClean="0"/>
              <a:t> </a:t>
            </a:r>
            <a:r>
              <a:rPr lang="en-US" baseline="0" dirty="0" err="1" smtClean="0"/>
              <a:t>estado</a:t>
            </a:r>
            <a:r>
              <a:rPr lang="en-US" baseline="0" dirty="0" smtClean="0"/>
              <a:t> </a:t>
            </a:r>
            <a:r>
              <a:rPr lang="en-US" baseline="0" dirty="0" err="1" smtClean="0"/>
              <a:t>deste</a:t>
            </a:r>
            <a:r>
              <a:rPr lang="en-US" baseline="0" dirty="0" smtClean="0"/>
              <a:t> </a:t>
            </a:r>
            <a:r>
              <a:rPr lang="en-US" baseline="0" dirty="0" err="1" smtClean="0"/>
              <a:t>objeto</a:t>
            </a:r>
            <a:r>
              <a:rPr lang="en-US" baseline="0" dirty="0" smtClean="0"/>
              <a:t>.</a:t>
            </a:r>
          </a:p>
          <a:p>
            <a:pPr eaLnBrk="1" hangingPunct="1"/>
            <a:r>
              <a:rPr lang="en-US" baseline="0" dirty="0" smtClean="0"/>
              <a:t>O David </a:t>
            </a:r>
            <a:r>
              <a:rPr lang="en-US" baseline="0" dirty="0" err="1" smtClean="0"/>
              <a:t>termina</a:t>
            </a:r>
            <a:r>
              <a:rPr lang="en-US" baseline="0" dirty="0" smtClean="0"/>
              <a:t> o </a:t>
            </a:r>
            <a:r>
              <a:rPr lang="en-US" baseline="0" dirty="0" err="1" smtClean="0"/>
              <a:t>seu</a:t>
            </a:r>
            <a:r>
              <a:rPr lang="en-US" baseline="0" dirty="0" smtClean="0"/>
              <a:t> </a:t>
            </a:r>
            <a:r>
              <a:rPr lang="en-US" baseline="0" dirty="0" err="1" smtClean="0"/>
              <a:t>processamento</a:t>
            </a:r>
            <a:r>
              <a:rPr lang="en-US" baseline="0" dirty="0" smtClean="0"/>
              <a:t> do Customer 129 e </a:t>
            </a:r>
            <a:r>
              <a:rPr lang="en-US" baseline="0" dirty="0" err="1" smtClean="0"/>
              <a:t>faz</a:t>
            </a:r>
            <a:r>
              <a:rPr lang="en-US" baseline="0" dirty="0" smtClean="0"/>
              <a:t> o update com </a:t>
            </a:r>
            <a:r>
              <a:rPr lang="en-US" baseline="0" dirty="0" err="1" smtClean="0"/>
              <a:t>sucesso</a:t>
            </a:r>
            <a:r>
              <a:rPr lang="en-US" baseline="0" dirty="0" smtClean="0"/>
              <a:t> </a:t>
            </a:r>
            <a:r>
              <a:rPr lang="en-US" baseline="0" dirty="0" err="1" smtClean="0"/>
              <a:t>uma</a:t>
            </a:r>
            <a:r>
              <a:rPr lang="en-US" baseline="0" dirty="0" smtClean="0"/>
              <a:t> </a:t>
            </a:r>
            <a:r>
              <a:rPr lang="en-US" baseline="0" dirty="0" err="1" smtClean="0"/>
              <a:t>vez</a:t>
            </a:r>
            <a:r>
              <a:rPr lang="en-US" baseline="0" dirty="0" smtClean="0"/>
              <a:t> que o version </a:t>
            </a:r>
            <a:r>
              <a:rPr lang="en-US" baseline="0" dirty="0" err="1" smtClean="0"/>
              <a:t>na</a:t>
            </a:r>
            <a:r>
              <a:rPr lang="en-US" baseline="0" dirty="0" smtClean="0"/>
              <a:t> </a:t>
            </a:r>
            <a:r>
              <a:rPr lang="en-US" baseline="0" dirty="0" err="1" smtClean="0"/>
              <a:t>instancia</a:t>
            </a:r>
            <a:r>
              <a:rPr lang="en-US" baseline="0" dirty="0" smtClean="0"/>
              <a:t> Customer 129 é </a:t>
            </a:r>
            <a:r>
              <a:rPr lang="en-US" baseline="0" dirty="0" err="1" smtClean="0"/>
              <a:t>igual</a:t>
            </a:r>
            <a:r>
              <a:rPr lang="en-US" baseline="0" dirty="0" smtClean="0"/>
              <a:t> </a:t>
            </a:r>
            <a:r>
              <a:rPr lang="en-US" baseline="0" dirty="0" err="1" smtClean="0"/>
              <a:t>ao</a:t>
            </a:r>
            <a:r>
              <a:rPr lang="en-US" baseline="0" dirty="0" smtClean="0"/>
              <a:t> que </a:t>
            </a:r>
            <a:r>
              <a:rPr lang="en-US" baseline="0" dirty="0" err="1" smtClean="0"/>
              <a:t>está</a:t>
            </a:r>
            <a:r>
              <a:rPr lang="en-US" baseline="0" dirty="0" smtClean="0"/>
              <a:t> </a:t>
            </a:r>
            <a:r>
              <a:rPr lang="en-US" baseline="0" dirty="0" err="1" smtClean="0"/>
              <a:t>na</a:t>
            </a:r>
            <a:r>
              <a:rPr lang="en-US" baseline="0" dirty="0" smtClean="0"/>
              <a:t> base de dados, </a:t>
            </a:r>
            <a:r>
              <a:rPr lang="en-US" baseline="0" dirty="0" err="1" smtClean="0"/>
              <a:t>ou</a:t>
            </a:r>
            <a:r>
              <a:rPr lang="en-US" baseline="0" dirty="0" smtClean="0"/>
              <a:t> </a:t>
            </a:r>
            <a:r>
              <a:rPr lang="en-US" baseline="0" dirty="0" err="1" smtClean="0"/>
              <a:t>seja</a:t>
            </a:r>
            <a:r>
              <a:rPr lang="en-US" baseline="0" dirty="0" smtClean="0"/>
              <a:t> 1.</a:t>
            </a:r>
          </a:p>
          <a:p>
            <a:pPr eaLnBrk="1" hangingPunct="1"/>
            <a:r>
              <a:rPr lang="en-US" baseline="0" dirty="0" smtClean="0"/>
              <a:t>O JPA </a:t>
            </a:r>
            <a:r>
              <a:rPr lang="en-US" baseline="0" dirty="0" err="1" smtClean="0"/>
              <a:t>atualiza</a:t>
            </a:r>
            <a:r>
              <a:rPr lang="en-US" baseline="0" dirty="0" smtClean="0"/>
              <a:t> o </a:t>
            </a:r>
            <a:r>
              <a:rPr lang="en-US" baseline="0" dirty="0" err="1" smtClean="0"/>
              <a:t>registo</a:t>
            </a:r>
            <a:r>
              <a:rPr lang="en-US" baseline="0" dirty="0" smtClean="0"/>
              <a:t> do Customer 129 e </a:t>
            </a:r>
            <a:r>
              <a:rPr lang="en-US" baseline="0" dirty="0" err="1" smtClean="0"/>
              <a:t>incrementa</a:t>
            </a:r>
            <a:r>
              <a:rPr lang="en-US" baseline="0" dirty="0" smtClean="0"/>
              <a:t> o version que </a:t>
            </a:r>
            <a:r>
              <a:rPr lang="en-US" baseline="0" dirty="0" err="1" smtClean="0"/>
              <a:t>passa</a:t>
            </a:r>
            <a:r>
              <a:rPr lang="en-US" baseline="0" dirty="0" smtClean="0"/>
              <a:t> a </a:t>
            </a:r>
            <a:r>
              <a:rPr lang="en-US" baseline="0" dirty="0" err="1" smtClean="0"/>
              <a:t>assumir</a:t>
            </a:r>
            <a:r>
              <a:rPr lang="en-US" baseline="0" dirty="0" smtClean="0"/>
              <a:t> o valor 2</a:t>
            </a:r>
          </a:p>
          <a:p>
            <a:pPr eaLnBrk="1" hangingPunct="1"/>
            <a:endParaRPr lang="en-US" baseline="0" dirty="0" smtClean="0"/>
          </a:p>
          <a:p>
            <a:pPr eaLnBrk="1" hangingPunct="1"/>
            <a:r>
              <a:rPr lang="en-US" dirty="0" err="1" smtClean="0"/>
              <a:t>Quando</a:t>
            </a:r>
            <a:r>
              <a:rPr lang="en-US" dirty="0" smtClean="0"/>
              <a:t> o Martin </a:t>
            </a:r>
            <a:r>
              <a:rPr lang="en-US" dirty="0" err="1" smtClean="0"/>
              <a:t>faz</a:t>
            </a:r>
            <a:r>
              <a:rPr lang="en-US" dirty="0" smtClean="0"/>
              <a:t> update tem um dirty read e a</a:t>
            </a:r>
            <a:r>
              <a:rPr lang="en-US" baseline="0" dirty="0" smtClean="0"/>
              <a:t> </a:t>
            </a:r>
            <a:r>
              <a:rPr lang="en-US" baseline="0" dirty="0" err="1" smtClean="0"/>
              <a:t>transação</a:t>
            </a:r>
            <a:r>
              <a:rPr lang="en-US" baseline="0" dirty="0" smtClean="0"/>
              <a:t> é rolled back </a:t>
            </a:r>
            <a:r>
              <a:rPr lang="en-US" baseline="0" dirty="0" err="1" smtClean="0"/>
              <a:t>porque</a:t>
            </a:r>
            <a:r>
              <a:rPr lang="en-US" baseline="0" dirty="0" smtClean="0"/>
              <a:t> o version do Martin, </a:t>
            </a:r>
            <a:r>
              <a:rPr lang="en-US" baseline="0" dirty="0" err="1" smtClean="0"/>
              <a:t>igual</a:t>
            </a:r>
            <a:r>
              <a:rPr lang="en-US" baseline="0" dirty="0" smtClean="0"/>
              <a:t> a 1, é </a:t>
            </a:r>
            <a:r>
              <a:rPr lang="en-US" baseline="0" dirty="0" err="1" smtClean="0"/>
              <a:t>diferente</a:t>
            </a:r>
            <a:r>
              <a:rPr lang="en-US" baseline="0" dirty="0" smtClean="0"/>
              <a:t> do version do Customer 129 </a:t>
            </a:r>
            <a:r>
              <a:rPr lang="en-US" baseline="0" dirty="0" err="1" smtClean="0"/>
              <a:t>na</a:t>
            </a:r>
            <a:r>
              <a:rPr lang="en-US" baseline="0" dirty="0" smtClean="0"/>
              <a:t> base de dados (que é agora </a:t>
            </a:r>
            <a:r>
              <a:rPr lang="en-US" baseline="0" dirty="0" err="1" smtClean="0"/>
              <a:t>igual</a:t>
            </a:r>
            <a:r>
              <a:rPr lang="en-US" baseline="0" dirty="0" smtClean="0"/>
              <a:t> a 2).</a:t>
            </a:r>
          </a:p>
          <a:p>
            <a:pPr eaLnBrk="1" hangingPunct="1"/>
            <a:endParaRPr lang="en-US" baseline="0" dirty="0" smtClean="0"/>
          </a:p>
          <a:p>
            <a:pPr eaLnBrk="1" hangingPunct="1"/>
            <a:r>
              <a:rPr lang="en-US" baseline="0" dirty="0" smtClean="0"/>
              <a:t>O Martin </a:t>
            </a:r>
            <a:r>
              <a:rPr lang="en-US" baseline="0" dirty="0" err="1" smtClean="0"/>
              <a:t>terá</a:t>
            </a:r>
            <a:r>
              <a:rPr lang="en-US" baseline="0" dirty="0" smtClean="0"/>
              <a:t> que </a:t>
            </a:r>
            <a:r>
              <a:rPr lang="en-US" baseline="0" dirty="0" err="1" smtClean="0"/>
              <a:t>fazer</a:t>
            </a:r>
            <a:r>
              <a:rPr lang="en-US" baseline="0" dirty="0" smtClean="0"/>
              <a:t> refresh do </a:t>
            </a:r>
            <a:r>
              <a:rPr lang="en-US" baseline="0" dirty="0" err="1" smtClean="0"/>
              <a:t>estado</a:t>
            </a:r>
            <a:r>
              <a:rPr lang="en-US" baseline="0" dirty="0" smtClean="0"/>
              <a:t> do </a:t>
            </a:r>
            <a:r>
              <a:rPr lang="en-US" baseline="0" dirty="0" err="1" smtClean="0"/>
              <a:t>seu</a:t>
            </a:r>
            <a:r>
              <a:rPr lang="en-US" baseline="0" dirty="0" smtClean="0"/>
              <a:t> </a:t>
            </a:r>
            <a:r>
              <a:rPr lang="en-US" baseline="0" dirty="0" err="1" smtClean="0"/>
              <a:t>objeto</a:t>
            </a:r>
            <a:r>
              <a:rPr lang="en-US" baseline="0" dirty="0" smtClean="0"/>
              <a:t> </a:t>
            </a:r>
            <a:r>
              <a:rPr lang="en-US" baseline="0" dirty="0" err="1" smtClean="0"/>
              <a:t>obter</a:t>
            </a:r>
            <a:r>
              <a:rPr lang="en-US" baseline="0" dirty="0" smtClean="0"/>
              <a:t> </a:t>
            </a:r>
            <a:r>
              <a:rPr lang="en-US" baseline="0" dirty="0" err="1" smtClean="0"/>
              <a:t>uma</a:t>
            </a:r>
            <a:r>
              <a:rPr lang="en-US" baseline="0" dirty="0" smtClean="0"/>
              <a:t> </a:t>
            </a:r>
            <a:r>
              <a:rPr lang="en-US" baseline="0" dirty="0" err="1" smtClean="0"/>
              <a:t>versão</a:t>
            </a:r>
            <a:r>
              <a:rPr lang="en-US" baseline="0" dirty="0" smtClean="0"/>
              <a:t> </a:t>
            </a:r>
            <a:r>
              <a:rPr lang="en-US" baseline="0" dirty="0" err="1" smtClean="0"/>
              <a:t>consistente</a:t>
            </a:r>
            <a:r>
              <a:rPr lang="en-US" baseline="0" dirty="0" smtClean="0"/>
              <a:t> com a base de dados, </a:t>
            </a:r>
            <a:r>
              <a:rPr lang="en-US" baseline="0" dirty="0" err="1" smtClean="0"/>
              <a:t>repetir</a:t>
            </a:r>
            <a:r>
              <a:rPr lang="en-US" baseline="0" dirty="0" smtClean="0"/>
              <a:t> as </a:t>
            </a:r>
            <a:r>
              <a:rPr lang="en-US" baseline="0" dirty="0" err="1" smtClean="0"/>
              <a:t>operações</a:t>
            </a:r>
            <a:r>
              <a:rPr lang="en-US" baseline="0" dirty="0" smtClean="0"/>
              <a:t> </a:t>
            </a:r>
            <a:r>
              <a:rPr lang="en-US" baseline="0" dirty="0" err="1" smtClean="0"/>
              <a:t>necessárias</a:t>
            </a:r>
            <a:r>
              <a:rPr lang="en-US" baseline="0" dirty="0" smtClean="0"/>
              <a:t> </a:t>
            </a:r>
            <a:r>
              <a:rPr lang="en-US" baseline="0" dirty="0" err="1" smtClean="0"/>
              <a:t>sobre</a:t>
            </a:r>
            <a:r>
              <a:rPr lang="en-US" baseline="0" dirty="0" smtClean="0"/>
              <a:t> o </a:t>
            </a:r>
            <a:r>
              <a:rPr lang="en-US" baseline="0" dirty="0" err="1" smtClean="0"/>
              <a:t>estado</a:t>
            </a:r>
            <a:r>
              <a:rPr lang="en-US" baseline="0" dirty="0" smtClean="0"/>
              <a:t> </a:t>
            </a:r>
            <a:r>
              <a:rPr lang="en-US" baseline="0" dirty="0" err="1" smtClean="0"/>
              <a:t>atual</a:t>
            </a:r>
            <a:r>
              <a:rPr lang="en-US" baseline="0" dirty="0" smtClean="0"/>
              <a:t> e </a:t>
            </a:r>
            <a:r>
              <a:rPr lang="en-US" baseline="0" dirty="0" err="1" smtClean="0"/>
              <a:t>fazer</a:t>
            </a:r>
            <a:r>
              <a:rPr lang="en-US" baseline="0" dirty="0" smtClean="0"/>
              <a:t> update.</a:t>
            </a:r>
            <a:endParaRPr lang="en-GB" dirty="0"/>
          </a:p>
        </p:txBody>
      </p:sp>
      <p:sp>
        <p:nvSpPr>
          <p:cNvPr id="212996" name="Date Placeholder 3"/>
          <p:cNvSpPr>
            <a:spLocks noGrp="1"/>
          </p:cNvSpPr>
          <p:nvPr>
            <p:ph type="dt" sz="quarter" idx="1"/>
          </p:nvPr>
        </p:nvSpPr>
        <p:spPr/>
        <p:txBody>
          <a:bodyPr/>
          <a:lstStyle/>
          <a:p>
            <a:pPr>
              <a:defRPr/>
            </a:pPr>
            <a:r>
              <a:rPr lang="en-US"/>
              <a:t>Padrões e Arquitecturas de Aplicações</a:t>
            </a:r>
          </a:p>
        </p:txBody>
      </p:sp>
      <p:sp>
        <p:nvSpPr>
          <p:cNvPr id="212997" name="Footer Placeholder 4"/>
          <p:cNvSpPr>
            <a:spLocks noGrp="1"/>
          </p:cNvSpPr>
          <p:nvPr>
            <p:ph type="ftr" sz="quarter" idx="4"/>
          </p:nvPr>
        </p:nvSpPr>
        <p:spPr/>
        <p:txBody>
          <a:bodyPr/>
          <a:lstStyle/>
          <a:p>
            <a:pPr>
              <a:defRPr/>
            </a:pPr>
            <a:r>
              <a:rPr lang="en-US"/>
              <a:t>(C) ISEP.net</a:t>
            </a:r>
          </a:p>
        </p:txBody>
      </p:sp>
      <p:sp>
        <p:nvSpPr>
          <p:cNvPr id="212998" name="Slide Number Placeholder 5"/>
          <p:cNvSpPr>
            <a:spLocks noGrp="1"/>
          </p:cNvSpPr>
          <p:nvPr>
            <p:ph type="sldNum" sz="quarter" idx="5"/>
          </p:nvPr>
        </p:nvSpPr>
        <p:spPr/>
        <p:txBody>
          <a:bodyPr/>
          <a:lstStyle/>
          <a:p>
            <a:pPr>
              <a:defRPr/>
            </a:pPr>
            <a:fld id="{C676DB33-94BE-4C97-95F9-08027CA25876}" type="slidenum">
              <a:rPr lang="en-US" smtClean="0"/>
              <a:pPr>
                <a:defRPr/>
              </a:pPr>
              <a:t>13</a:t>
            </a:fld>
            <a:endParaRPr lang="en-US"/>
          </a:p>
        </p:txBody>
      </p:sp>
    </p:spTree>
    <p:extLst>
      <p:ext uri="{BB962C8B-B14F-4D97-AF65-F5344CB8AC3E}">
        <p14:creationId xmlns:p14="http://schemas.microsoft.com/office/powerpoint/2010/main" val="35117237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Contrariamente</a:t>
            </a:r>
            <a:r>
              <a:rPr lang="en-US" baseline="0" dirty="0" smtClean="0"/>
              <a:t> à </a:t>
            </a:r>
            <a:r>
              <a:rPr lang="en-US" baseline="0" dirty="0" err="1" smtClean="0"/>
              <a:t>estratégia</a:t>
            </a:r>
            <a:r>
              <a:rPr lang="en-US" baseline="0" dirty="0" smtClean="0"/>
              <a:t> Optimistic Locking, a</a:t>
            </a:r>
            <a:r>
              <a:rPr lang="en-US" dirty="0" smtClean="0"/>
              <a:t> </a:t>
            </a:r>
            <a:r>
              <a:rPr lang="en-US" dirty="0" err="1" smtClean="0"/>
              <a:t>estratégia</a:t>
            </a:r>
            <a:r>
              <a:rPr lang="en-US" dirty="0" smtClean="0"/>
              <a:t> Pessimistic</a:t>
            </a:r>
            <a:r>
              <a:rPr lang="en-US" baseline="0" dirty="0" smtClean="0"/>
              <a:t> Locking </a:t>
            </a:r>
            <a:r>
              <a:rPr lang="en-US" baseline="0" dirty="0" err="1" smtClean="0"/>
              <a:t>restringe</a:t>
            </a:r>
            <a:r>
              <a:rPr lang="en-US" baseline="0" dirty="0" smtClean="0"/>
              <a:t> o </a:t>
            </a:r>
            <a:r>
              <a:rPr lang="en-US" baseline="0" dirty="0" err="1" smtClean="0"/>
              <a:t>acesso</a:t>
            </a:r>
            <a:r>
              <a:rPr lang="en-US" baseline="0" dirty="0" smtClean="0"/>
              <a:t> </a:t>
            </a:r>
            <a:r>
              <a:rPr lang="en-US" baseline="0" dirty="0" err="1" smtClean="0"/>
              <a:t>aos</a:t>
            </a:r>
            <a:r>
              <a:rPr lang="en-US" baseline="0" dirty="0" smtClean="0"/>
              <a:t> </a:t>
            </a:r>
            <a:r>
              <a:rPr lang="en-US" baseline="0" dirty="0" err="1" smtClean="0"/>
              <a:t>registos</a:t>
            </a:r>
            <a:r>
              <a:rPr lang="en-US" baseline="0" dirty="0" smtClean="0"/>
              <a:t> </a:t>
            </a:r>
            <a:r>
              <a:rPr lang="en-US" baseline="0" dirty="0" err="1" smtClean="0"/>
              <a:t>na</a:t>
            </a:r>
            <a:r>
              <a:rPr lang="en-US" baseline="0" dirty="0" smtClean="0"/>
              <a:t> base de dados </a:t>
            </a:r>
            <a:r>
              <a:rPr lang="en-US" baseline="0" dirty="0" err="1" smtClean="0"/>
              <a:t>quando</a:t>
            </a:r>
            <a:r>
              <a:rPr lang="en-US" baseline="0" dirty="0" smtClean="0"/>
              <a:t> </a:t>
            </a:r>
            <a:r>
              <a:rPr lang="en-US" baseline="0" dirty="0" err="1" smtClean="0"/>
              <a:t>estes</a:t>
            </a:r>
            <a:r>
              <a:rPr lang="en-US" baseline="0" dirty="0" smtClean="0"/>
              <a:t> </a:t>
            </a:r>
            <a:r>
              <a:rPr lang="en-US" baseline="0" dirty="0" err="1" smtClean="0"/>
              <a:t>são</a:t>
            </a:r>
            <a:r>
              <a:rPr lang="en-US" baseline="0" dirty="0" smtClean="0"/>
              <a:t> </a:t>
            </a:r>
            <a:r>
              <a:rPr lang="en-US" baseline="0" dirty="0" err="1" smtClean="0"/>
              <a:t>envolvidos</a:t>
            </a:r>
            <a:r>
              <a:rPr lang="en-US" baseline="0" dirty="0" smtClean="0"/>
              <a:t> </a:t>
            </a:r>
            <a:r>
              <a:rPr lang="en-US" baseline="0" dirty="0" err="1" smtClean="0"/>
              <a:t>numa</a:t>
            </a:r>
            <a:r>
              <a:rPr lang="en-US" baseline="0" dirty="0" smtClean="0"/>
              <a:t> </a:t>
            </a:r>
            <a:r>
              <a:rPr lang="en-US" baseline="0" dirty="0" err="1" smtClean="0"/>
              <a:t>transação</a:t>
            </a:r>
            <a:r>
              <a:rPr lang="en-US" baseline="0" dirty="0" smtClean="0"/>
              <a:t>. </a:t>
            </a:r>
            <a:endParaRPr lang="en-US" dirty="0" smtClean="0"/>
          </a:p>
          <a:p>
            <a:endParaRPr lang="en-US" dirty="0" smtClean="0"/>
          </a:p>
          <a:p>
            <a:r>
              <a:rPr lang="pt-PT" dirty="0" smtClean="0"/>
              <a:t>Usamos Pessimistic Locking quando os dirty reads</a:t>
            </a:r>
            <a:r>
              <a:rPr lang="pt-PT" baseline="0" dirty="0" smtClean="0"/>
              <a:t> possam ter impactos significativos no desempenho do sistema.</a:t>
            </a:r>
          </a:p>
          <a:p>
            <a:r>
              <a:rPr lang="pt-PT" baseline="0" dirty="0" smtClean="0"/>
              <a:t>No caso de sistemas transacionais, ou seja, sistemas em que existem acessos muito frequentes a dados com atualizações também muito frequentes de pequenos conjuntos de registos, uma estratégia Pessimistic Locking </a:t>
            </a:r>
            <a:r>
              <a:rPr lang="en-US" baseline="0" dirty="0" err="1" smtClean="0"/>
              <a:t>será</a:t>
            </a:r>
            <a:r>
              <a:rPr lang="en-US" baseline="0" dirty="0" smtClean="0"/>
              <a:t> </a:t>
            </a:r>
            <a:r>
              <a:rPr lang="en-US" baseline="0" dirty="0" err="1" smtClean="0"/>
              <a:t>aconselhada</a:t>
            </a:r>
            <a:r>
              <a:rPr lang="pt-PT" baseline="0" dirty="0" smtClean="0"/>
              <a:t>.</a:t>
            </a:r>
          </a:p>
          <a:p>
            <a:endParaRPr lang="pt-PT" baseline="0" dirty="0" smtClean="0"/>
          </a:p>
          <a:p>
            <a:r>
              <a:rPr lang="pt-PT" baseline="0" dirty="0" smtClean="0"/>
              <a:t>Imagine-se uma aplicação de vendas com atualização dos stocks de produtos no momento da venda ao balcão; um sistema típicamente transacional.</a:t>
            </a:r>
          </a:p>
          <a:p>
            <a:r>
              <a:rPr lang="pt-PT" baseline="0" dirty="0" smtClean="0"/>
              <a:t>Com uma estratégia Optimistic Locking uma parte significativa das vendas poderia gerar conflitos e teria que ser repetida provocando atrasos no registo das vendas nos POS e um impacto negativo no negócio.</a:t>
            </a:r>
            <a:endParaRPr lang="pt-PT" dirty="0" smtClean="0"/>
          </a:p>
          <a:p>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14</a:t>
            </a:fld>
            <a:endParaRPr lang="pt-PT"/>
          </a:p>
        </p:txBody>
      </p:sp>
    </p:spTree>
    <p:extLst>
      <p:ext uri="{BB962C8B-B14F-4D97-AF65-F5344CB8AC3E}">
        <p14:creationId xmlns:p14="http://schemas.microsoft.com/office/powerpoint/2010/main" val="13113876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Em estratégias Pessimistic Locking os registos na base de dados ficam num estado locked desde o início da transação</a:t>
            </a:r>
            <a:r>
              <a:rPr lang="pt-PT" baseline="0" dirty="0" smtClean="0"/>
              <a:t> até que esta seja terminada. Se as transações na base de dados envolverem poucos registos e forem rápidas, em comparação com o ritmo a que as mesmas ocorrem no mundo real, o impacto deste período de indisponibilidade não se repercutirá significativamente no negócio.</a:t>
            </a:r>
          </a:p>
          <a:p>
            <a:r>
              <a:rPr lang="pt-PT" baseline="0" dirty="0" smtClean="0"/>
              <a:t>Com Pessimistic Lock evitam-se os dirty reads – ler registos que estejam envolvidos em transações abertas – e minimizam-se os conflitos por acesso concorrente.</a:t>
            </a:r>
          </a:p>
        </p:txBody>
      </p:sp>
      <p:sp>
        <p:nvSpPr>
          <p:cNvPr id="4" name="Slide Number Placeholder 3"/>
          <p:cNvSpPr>
            <a:spLocks noGrp="1"/>
          </p:cNvSpPr>
          <p:nvPr>
            <p:ph type="sldNum" sz="quarter" idx="10"/>
          </p:nvPr>
        </p:nvSpPr>
        <p:spPr/>
        <p:txBody>
          <a:bodyPr/>
          <a:lstStyle/>
          <a:p>
            <a:fld id="{54F76911-F589-44E9-8155-61F0472246BF}" type="slidenum">
              <a:rPr lang="pt-PT" smtClean="0"/>
              <a:pPr/>
              <a:t>15</a:t>
            </a:fld>
            <a:endParaRPr lang="pt-PT"/>
          </a:p>
        </p:txBody>
      </p:sp>
    </p:spTree>
    <p:extLst>
      <p:ext uri="{BB962C8B-B14F-4D97-AF65-F5344CB8AC3E}">
        <p14:creationId xmlns:p14="http://schemas.microsoft.com/office/powerpoint/2010/main" val="9328576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a:t>http://www.developer.com/java/ent/article.php/3897331/Pessimistic-Locking-in-JPA-2-and-Hibernate.htm</a:t>
            </a:r>
          </a:p>
          <a:p>
            <a:endParaRPr lang="pt-PT"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pt-PT" baseline="0" dirty="0" smtClean="0"/>
              <a:t>Durante todo o período de edição/processamento dos dados, o processo Java tem que manter uma ligação à base de dados e uma transação aberta. Estes recursos são escassos sendo esta uma das principais desvantagens desta estratégia.</a:t>
            </a:r>
          </a:p>
          <a:p>
            <a:pPr marL="0" marR="0" indent="0" algn="l" defTabSz="914400" rtl="0" eaLnBrk="1" fontAlgn="auto" latinLnBrk="0" hangingPunct="1">
              <a:lnSpc>
                <a:spcPct val="100000"/>
              </a:lnSpc>
              <a:spcBef>
                <a:spcPts val="0"/>
              </a:spcBef>
              <a:spcAft>
                <a:spcPts val="0"/>
              </a:spcAft>
              <a:buClrTx/>
              <a:buSzTx/>
              <a:buFontTx/>
              <a:buNone/>
              <a:tabLst/>
              <a:defRPr/>
            </a:pPr>
            <a:r>
              <a:rPr lang="pt-PT" baseline="0" dirty="0" smtClean="0"/>
              <a:t>A grande vantagem do Pesimistic Lock é a garantia de que o processamento realizado até ao final da transação terá sucesso.</a:t>
            </a:r>
            <a:endParaRPr lang="pt-PT" dirty="0" smtClean="0"/>
          </a:p>
          <a:p>
            <a:endParaRPr lang="pt-PT"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16</a:t>
            </a:fld>
            <a:endParaRPr lang="pt-PT"/>
          </a:p>
        </p:txBody>
      </p:sp>
    </p:spTree>
    <p:extLst>
      <p:ext uri="{BB962C8B-B14F-4D97-AF65-F5344CB8AC3E}">
        <p14:creationId xmlns:p14="http://schemas.microsoft.com/office/powerpoint/2010/main" val="14473800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 </a:t>
            </a:r>
            <a:r>
              <a:rPr lang="en-US" dirty="0" err="1" smtClean="0"/>
              <a:t>padrão</a:t>
            </a:r>
            <a:r>
              <a:rPr lang="en-US" dirty="0" smtClean="0"/>
              <a:t> Pessimistic Lock </a:t>
            </a:r>
            <a:r>
              <a:rPr lang="en-US" dirty="0" err="1" smtClean="0"/>
              <a:t>evita</a:t>
            </a:r>
            <a:r>
              <a:rPr lang="en-US" baseline="0" dirty="0" smtClean="0"/>
              <a:t> </a:t>
            </a:r>
            <a:r>
              <a:rPr lang="en-US" baseline="0" dirty="0" err="1" smtClean="0"/>
              <a:t>inconsistências</a:t>
            </a:r>
            <a:r>
              <a:rPr lang="en-US" baseline="0" dirty="0" smtClean="0"/>
              <a:t> </a:t>
            </a:r>
            <a:r>
              <a:rPr lang="en-US" baseline="0" dirty="0" err="1" smtClean="0"/>
              <a:t>nos</a:t>
            </a:r>
            <a:r>
              <a:rPr lang="en-US" baseline="0" dirty="0" smtClean="0"/>
              <a:t> dados </a:t>
            </a:r>
            <a:r>
              <a:rPr lang="en-US" baseline="0" dirty="0" err="1" smtClean="0"/>
              <a:t>limitando</a:t>
            </a:r>
            <a:r>
              <a:rPr lang="en-US" baseline="0" dirty="0" smtClean="0"/>
              <a:t> o </a:t>
            </a:r>
            <a:r>
              <a:rPr lang="en-US" baseline="0" dirty="0" err="1" smtClean="0"/>
              <a:t>acesso</a:t>
            </a:r>
            <a:r>
              <a:rPr lang="en-US" baseline="0" dirty="0" smtClean="0"/>
              <a:t> </a:t>
            </a:r>
            <a:r>
              <a:rPr lang="en-US" baseline="0" dirty="0" err="1" smtClean="0"/>
              <a:t>aos</a:t>
            </a:r>
            <a:r>
              <a:rPr lang="en-US" baseline="0" dirty="0" smtClean="0"/>
              <a:t> dados a </a:t>
            </a:r>
            <a:r>
              <a:rPr lang="en-US" baseline="0" dirty="0" err="1" smtClean="0"/>
              <a:t>uma</a:t>
            </a:r>
            <a:r>
              <a:rPr lang="en-US" baseline="0" dirty="0" smtClean="0"/>
              <a:t> </a:t>
            </a:r>
            <a:r>
              <a:rPr lang="en-US" baseline="0" dirty="0" err="1" smtClean="0"/>
              <a:t>única</a:t>
            </a:r>
            <a:r>
              <a:rPr lang="en-US" baseline="0" dirty="0" smtClean="0"/>
              <a:t> </a:t>
            </a:r>
            <a:r>
              <a:rPr lang="en-US" baseline="0" dirty="0" err="1" smtClean="0"/>
              <a:t>transação</a:t>
            </a:r>
            <a:r>
              <a:rPr lang="en-US" baseline="0" dirty="0" smtClean="0"/>
              <a:t> </a:t>
            </a:r>
            <a:r>
              <a:rPr lang="en-US" baseline="0" dirty="0" err="1" smtClean="0"/>
              <a:t>em</a:t>
            </a:r>
            <a:r>
              <a:rPr lang="en-US" baseline="0" dirty="0" smtClean="0"/>
              <a:t> </a:t>
            </a:r>
            <a:r>
              <a:rPr lang="en-US" baseline="0" dirty="0" err="1" smtClean="0"/>
              <a:t>cada</a:t>
            </a:r>
            <a:r>
              <a:rPr lang="en-US" baseline="0" dirty="0" smtClean="0"/>
              <a:t> </a:t>
            </a:r>
            <a:r>
              <a:rPr lang="en-US" baseline="0" dirty="0" err="1" smtClean="0"/>
              <a:t>instante</a:t>
            </a:r>
            <a:r>
              <a:rPr lang="en-US" dirty="0" smtClean="0"/>
              <a:t>.</a:t>
            </a:r>
          </a:p>
          <a:p>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17</a:t>
            </a:fld>
            <a:endParaRPr lang="pt-PT"/>
          </a:p>
        </p:txBody>
      </p:sp>
    </p:spTree>
    <p:extLst>
      <p:ext uri="{BB962C8B-B14F-4D97-AF65-F5344CB8AC3E}">
        <p14:creationId xmlns:p14="http://schemas.microsoft.com/office/powerpoint/2010/main" val="3521854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Slide Image Placeholder 1"/>
          <p:cNvSpPr>
            <a:spLocks noGrp="1" noRot="1" noChangeAspect="1" noTextEdit="1"/>
          </p:cNvSpPr>
          <p:nvPr>
            <p:ph type="sldImg"/>
          </p:nvPr>
        </p:nvSpPr>
        <p:spPr>
          <a:xfrm>
            <a:off x="3346450" y="531813"/>
            <a:ext cx="3549650" cy="2663825"/>
          </a:xfrm>
          <a:ln/>
        </p:spPr>
      </p:sp>
      <p:sp>
        <p:nvSpPr>
          <p:cNvPr id="196611" name="Notes Placeholder 2"/>
          <p:cNvSpPr>
            <a:spLocks noGrp="1"/>
          </p:cNvSpPr>
          <p:nvPr>
            <p:ph type="body" idx="1"/>
          </p:nvPr>
        </p:nvSpPr>
        <p:spPr>
          <a:noFill/>
          <a:ln/>
        </p:spPr>
        <p:txBody>
          <a:bodyPr/>
          <a:lstStyle/>
          <a:p>
            <a:pPr eaLnBrk="1" hangingPunct="1">
              <a:lnSpc>
                <a:spcPct val="90000"/>
              </a:lnSpc>
            </a:pPr>
            <a:r>
              <a:rPr lang="pt-PT" dirty="0" smtClean="0"/>
              <a:t>Este diagrama ilustra um cenário de acesso concorrente com Pessimistic Locking.</a:t>
            </a:r>
          </a:p>
          <a:p>
            <a:pPr eaLnBrk="1" hangingPunct="1">
              <a:lnSpc>
                <a:spcPct val="90000"/>
              </a:lnSpc>
            </a:pPr>
            <a:endParaRPr lang="pt-PT" dirty="0" smtClean="0"/>
          </a:p>
          <a:p>
            <a:pPr eaLnBrk="1" hangingPunct="1">
              <a:lnSpc>
                <a:spcPct val="90000"/>
              </a:lnSpc>
            </a:pPr>
            <a:r>
              <a:rPr lang="pt-PT" dirty="0" smtClean="0"/>
              <a:t>O Martin instancia</a:t>
            </a:r>
            <a:r>
              <a:rPr lang="pt-PT" baseline="0" dirty="0" smtClean="0"/>
              <a:t> o Customer 129 e o JPA faz o lock ao registo correspondente na base de dados.</a:t>
            </a:r>
          </a:p>
          <a:p>
            <a:pPr eaLnBrk="1" hangingPunct="1">
              <a:lnSpc>
                <a:spcPct val="90000"/>
              </a:lnSpc>
            </a:pPr>
            <a:r>
              <a:rPr lang="pt-PT" baseline="0" dirty="0" smtClean="0"/>
              <a:t>Quando o David tenta instanciar o mesmo objeto obtém uma exceção dado que o registo na base de dados está locked pela transação do Martin e assim permanecerá até que esta transação seja terminada.</a:t>
            </a:r>
          </a:p>
        </p:txBody>
      </p:sp>
      <p:sp>
        <p:nvSpPr>
          <p:cNvPr id="214020" name="Date Placeholder 3"/>
          <p:cNvSpPr>
            <a:spLocks noGrp="1"/>
          </p:cNvSpPr>
          <p:nvPr>
            <p:ph type="dt" sz="quarter" idx="1"/>
          </p:nvPr>
        </p:nvSpPr>
        <p:spPr/>
        <p:txBody>
          <a:bodyPr/>
          <a:lstStyle/>
          <a:p>
            <a:pPr>
              <a:defRPr/>
            </a:pPr>
            <a:r>
              <a:rPr lang="en-US"/>
              <a:t>Padrões e Arquitecturas de Aplicações</a:t>
            </a:r>
          </a:p>
        </p:txBody>
      </p:sp>
      <p:sp>
        <p:nvSpPr>
          <p:cNvPr id="214021" name="Footer Placeholder 4"/>
          <p:cNvSpPr>
            <a:spLocks noGrp="1"/>
          </p:cNvSpPr>
          <p:nvPr>
            <p:ph type="ftr" sz="quarter" idx="4"/>
          </p:nvPr>
        </p:nvSpPr>
        <p:spPr/>
        <p:txBody>
          <a:bodyPr/>
          <a:lstStyle/>
          <a:p>
            <a:pPr>
              <a:defRPr/>
            </a:pPr>
            <a:r>
              <a:rPr lang="en-US"/>
              <a:t>(C) ISEP.net</a:t>
            </a:r>
          </a:p>
        </p:txBody>
      </p:sp>
      <p:sp>
        <p:nvSpPr>
          <p:cNvPr id="214022" name="Slide Number Placeholder 5"/>
          <p:cNvSpPr>
            <a:spLocks noGrp="1"/>
          </p:cNvSpPr>
          <p:nvPr>
            <p:ph type="sldNum" sz="quarter" idx="5"/>
          </p:nvPr>
        </p:nvSpPr>
        <p:spPr/>
        <p:txBody>
          <a:bodyPr/>
          <a:lstStyle/>
          <a:p>
            <a:pPr>
              <a:defRPr/>
            </a:pPr>
            <a:fld id="{AE802F64-4258-43E3-AD73-2BB07CDBDE70}" type="slidenum">
              <a:rPr lang="en-US" smtClean="0"/>
              <a:pPr>
                <a:defRPr/>
              </a:pPr>
              <a:t>18</a:t>
            </a:fld>
            <a:endParaRPr lang="en-US"/>
          </a:p>
        </p:txBody>
      </p:sp>
    </p:spTree>
    <p:extLst>
      <p:ext uri="{BB962C8B-B14F-4D97-AF65-F5344CB8AC3E}">
        <p14:creationId xmlns:p14="http://schemas.microsoft.com/office/powerpoint/2010/main" val="16913908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pt-PT" dirty="0"/>
              <a:t>http://</a:t>
            </a:r>
            <a:r>
              <a:rPr lang="pt-PT" dirty="0" smtClean="0"/>
              <a:t>www.developer.com/java/ent/article.php/3897331/Pessimistic-Locking-in-JPA-2-and-Hibernate.htm</a:t>
            </a:r>
          </a:p>
          <a:p>
            <a:endParaRPr lang="pt-PT" dirty="0" smtClean="0"/>
          </a:p>
          <a:p>
            <a:r>
              <a:rPr lang="pt-PT" dirty="0" smtClean="0"/>
              <a:t>A estratégia Pessimistic Lock pode ser implementada em vários modos.</a:t>
            </a:r>
            <a:endParaRPr lang="pt-PT" baseline="0" dirty="0" smtClean="0"/>
          </a:p>
          <a:p>
            <a:r>
              <a:rPr lang="pt-PT" baseline="0" dirty="0" smtClean="0"/>
              <a:t>Em particular, interessa referir o PESSIMISTIC_READ e o PESSIMISTIC_WRITE.</a:t>
            </a:r>
          </a:p>
          <a:p>
            <a:pPr marL="0" marR="0" indent="0" algn="l" defTabSz="914400" rtl="0" eaLnBrk="1" fontAlgn="auto" latinLnBrk="0" hangingPunct="1">
              <a:lnSpc>
                <a:spcPct val="100000"/>
              </a:lnSpc>
              <a:spcBef>
                <a:spcPts val="0"/>
              </a:spcBef>
              <a:spcAft>
                <a:spcPts val="0"/>
              </a:spcAft>
              <a:buClrTx/>
              <a:buSzTx/>
              <a:buFontTx/>
              <a:buNone/>
              <a:tabLst/>
              <a:defRPr/>
            </a:pPr>
            <a:r>
              <a:rPr lang="pt-PT" baseline="0" dirty="0" smtClean="0"/>
              <a:t>O PESSIMISTIC_READ é um lock </a:t>
            </a:r>
            <a:r>
              <a:rPr lang="pt-PT" b="1" baseline="0" dirty="0" smtClean="0"/>
              <a:t>partilhado</a:t>
            </a:r>
            <a:r>
              <a:rPr lang="pt-PT" baseline="0" dirty="0" smtClean="0"/>
              <a:t>. É permitida a leitura do registo a mais do que um processo.</a:t>
            </a:r>
          </a:p>
          <a:p>
            <a:pPr marL="0" marR="0" indent="0" algn="l" defTabSz="914400" rtl="0" eaLnBrk="1" fontAlgn="auto" latinLnBrk="0" hangingPunct="1">
              <a:lnSpc>
                <a:spcPct val="100000"/>
              </a:lnSpc>
              <a:spcBef>
                <a:spcPts val="0"/>
              </a:spcBef>
              <a:spcAft>
                <a:spcPts val="0"/>
              </a:spcAft>
              <a:buClrTx/>
              <a:buSzTx/>
              <a:buFontTx/>
              <a:buNone/>
              <a:tabLst/>
              <a:defRPr/>
            </a:pPr>
            <a:r>
              <a:rPr lang="pt-PT" baseline="0" dirty="0" smtClean="0"/>
              <a:t>O PESSIMISTIC_WRITE é um lock </a:t>
            </a:r>
            <a:r>
              <a:rPr lang="pt-PT" b="1" baseline="0" dirty="0" smtClean="0"/>
              <a:t>exclusivo</a:t>
            </a:r>
            <a:r>
              <a:rPr lang="pt-PT" baseline="0" dirty="0" smtClean="0"/>
              <a:t>. Depois de uma transação ler o registo, o acesso fica bloqueado para outros processo até que a transação termine.</a:t>
            </a:r>
          </a:p>
          <a:p>
            <a:pPr marL="0" marR="0" indent="0" algn="l" defTabSz="914400" rtl="0" eaLnBrk="1" fontAlgn="auto" latinLnBrk="0" hangingPunct="1">
              <a:lnSpc>
                <a:spcPct val="100000"/>
              </a:lnSpc>
              <a:spcBef>
                <a:spcPts val="0"/>
              </a:spcBef>
              <a:spcAft>
                <a:spcPts val="0"/>
              </a:spcAft>
              <a:buClrTx/>
              <a:buSzTx/>
              <a:buFontTx/>
              <a:buNone/>
              <a:tabLst/>
              <a:defRPr/>
            </a:pPr>
            <a:endParaRPr lang="pt-PT"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pt-PT" baseline="0" dirty="0" smtClean="0"/>
              <a:t>O PESSIMISTIC_FORCE_INCREMENT é um modo em que o @Version é incrementado mesmo que o registo não seja atualizado. No que se refere ao tipo de locking este modo é equivalente ao PESSIMISTIC_WRITE.</a:t>
            </a:r>
          </a:p>
          <a:p>
            <a:pPr marL="0" marR="0" indent="0" algn="l" defTabSz="914400" rtl="0" eaLnBrk="1" fontAlgn="auto" latinLnBrk="0" hangingPunct="1">
              <a:lnSpc>
                <a:spcPct val="100000"/>
              </a:lnSpc>
              <a:spcBef>
                <a:spcPts val="0"/>
              </a:spcBef>
              <a:spcAft>
                <a:spcPts val="0"/>
              </a:spcAft>
              <a:buClrTx/>
              <a:buSzTx/>
              <a:buFontTx/>
              <a:buNone/>
              <a:tabLst/>
              <a:defRPr/>
            </a:pPr>
            <a:endParaRPr lang="pt-PT"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pt-PT"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pt-PT"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pt-PT" baseline="0" dirty="0" smtClean="0"/>
          </a:p>
          <a:p>
            <a:r>
              <a:rPr lang="en-US" i="1" dirty="0" smtClean="0"/>
              <a:t>PESSIMISTIC_READ</a:t>
            </a:r>
            <a:r>
              <a:rPr lang="en-US" dirty="0" smtClean="0"/>
              <a:t> – allows us to obtain a shared lock and prevent the data from being updated or deleted</a:t>
            </a:r>
          </a:p>
          <a:p>
            <a:r>
              <a:rPr lang="en-US" i="1" dirty="0" smtClean="0"/>
              <a:t>PESSIMISTIC_WRITE</a:t>
            </a:r>
            <a:r>
              <a:rPr lang="en-US" dirty="0" smtClean="0"/>
              <a:t> – allows us to obtain an exclusive lock and prevent the data from being read, updated or deleted</a:t>
            </a:r>
          </a:p>
          <a:p>
            <a:r>
              <a:rPr lang="en-US" i="1" dirty="0" smtClean="0"/>
              <a:t>PESSIMISTIC_FORCE_INCREMENT</a:t>
            </a:r>
            <a:r>
              <a:rPr lang="en-US" dirty="0" smtClean="0"/>
              <a:t> – works like </a:t>
            </a:r>
            <a:r>
              <a:rPr lang="en-US" i="1" dirty="0" smtClean="0"/>
              <a:t>PESSIMISTIC_WRITE</a:t>
            </a:r>
            <a:r>
              <a:rPr lang="en-US" dirty="0" smtClean="0"/>
              <a:t> and it additionally increments a version attribute of a versioned entity</a:t>
            </a:r>
          </a:p>
          <a:p>
            <a:pPr marL="0" marR="0" indent="0" algn="l" defTabSz="914400" rtl="0" eaLnBrk="1" fontAlgn="auto" latinLnBrk="0" hangingPunct="1">
              <a:lnSpc>
                <a:spcPct val="100000"/>
              </a:lnSpc>
              <a:spcBef>
                <a:spcPts val="0"/>
              </a:spcBef>
              <a:spcAft>
                <a:spcPts val="0"/>
              </a:spcAft>
              <a:buClrTx/>
              <a:buSzTx/>
              <a:buFontTx/>
              <a:buNone/>
              <a:tabLst/>
              <a:defRPr/>
            </a:pPr>
            <a:endParaRPr lang="pt-PT" baseline="0" dirty="0" smtClean="0"/>
          </a:p>
          <a:p>
            <a:r>
              <a:rPr lang="en-US" dirty="0" smtClean="0"/>
              <a:t>This lock works similarly to </a:t>
            </a:r>
            <a:r>
              <a:rPr lang="en-US" i="1" dirty="0" smtClean="0"/>
              <a:t>PESSIMISTIC_WRITE</a:t>
            </a:r>
            <a:r>
              <a:rPr lang="en-US" dirty="0" smtClean="0"/>
              <a:t>, but it was introduced to cooperate with versioned entities – entities which have an attribute annotated with </a:t>
            </a:r>
            <a:r>
              <a:rPr lang="en-US" i="1" dirty="0" smtClean="0"/>
              <a:t>@Version</a:t>
            </a:r>
            <a:r>
              <a:rPr lang="en-US" dirty="0" smtClean="0"/>
              <a:t>.</a:t>
            </a:r>
          </a:p>
          <a:p>
            <a:r>
              <a:rPr lang="en-US" dirty="0" smtClean="0"/>
              <a:t>Any updates of versioned entities could be preceded with obtaining the </a:t>
            </a:r>
            <a:r>
              <a:rPr lang="en-US" i="1" dirty="0" smtClean="0"/>
              <a:t>PESSIMISTIC_FORCE_INCREMENT</a:t>
            </a:r>
            <a:r>
              <a:rPr lang="en-US" dirty="0" smtClean="0"/>
              <a:t> lock. </a:t>
            </a:r>
            <a:r>
              <a:rPr lang="en-US" b="1" dirty="0" smtClean="0"/>
              <a:t>Acquiring that lock results in updating the version column.</a:t>
            </a:r>
            <a:endParaRPr lang="en-US" dirty="0" smtClean="0"/>
          </a:p>
          <a:p>
            <a:r>
              <a:rPr lang="en-US" dirty="0" smtClean="0"/>
              <a:t>It's up to a persistence provider to determine whether it supports </a:t>
            </a:r>
            <a:r>
              <a:rPr lang="en-US" i="1" dirty="0" smtClean="0"/>
              <a:t>PESSIMISTIC_FORCE_INCREMENT </a:t>
            </a:r>
            <a:r>
              <a:rPr lang="en-US" dirty="0" smtClean="0"/>
              <a:t>for </a:t>
            </a:r>
            <a:r>
              <a:rPr lang="en-US" dirty="0" err="1" smtClean="0"/>
              <a:t>unversioned</a:t>
            </a:r>
            <a:r>
              <a:rPr lang="en-US" dirty="0" smtClean="0"/>
              <a:t> entities or not. If it doesn't, it throws the </a:t>
            </a:r>
            <a:r>
              <a:rPr lang="en-US" i="1" dirty="0" err="1" smtClean="0"/>
              <a:t>PersistanceException</a:t>
            </a:r>
            <a:r>
              <a:rPr lang="en-US" i="1" dirty="0" smtClean="0"/>
              <a:t>.</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pt-PT"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It sometimes happens that the database we use doesn't support the </a:t>
            </a:r>
            <a:r>
              <a:rPr lang="en-US" i="1" dirty="0" smtClean="0"/>
              <a:t>PESSIMISTIC_READ </a:t>
            </a:r>
            <a:r>
              <a:rPr lang="en-US" dirty="0" smtClean="0"/>
              <a:t>lock, so it's possible that we obtain the </a:t>
            </a:r>
            <a:r>
              <a:rPr lang="en-US" i="1" dirty="0" smtClean="0"/>
              <a:t>PESSIMISTIC_WRITE</a:t>
            </a:r>
            <a:r>
              <a:rPr lang="en-US" dirty="0" smtClean="0"/>
              <a:t> lock instead.</a:t>
            </a:r>
          </a:p>
          <a:p>
            <a:pPr marL="0" marR="0" indent="0" algn="l" defTabSz="914400" rtl="0" eaLnBrk="1" fontAlgn="auto" latinLnBrk="0" hangingPunct="1">
              <a:lnSpc>
                <a:spcPct val="100000"/>
              </a:lnSpc>
              <a:spcBef>
                <a:spcPts val="0"/>
              </a:spcBef>
              <a:spcAft>
                <a:spcPts val="0"/>
              </a:spcAft>
              <a:buClrTx/>
              <a:buSzTx/>
              <a:buFontTx/>
              <a:buNone/>
              <a:tabLst/>
              <a:defRPr/>
            </a:pPr>
            <a:endParaRPr lang="pt-PT"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pt-PT" baseline="0" dirty="0" smtClean="0"/>
              <a:t>https://docs.oracle.com/javaee/6/api/javax/persistence/LockModeType.html</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javax.persistence</a:t>
            </a:r>
            <a:r>
              <a:rPr lang="en-US" b="1" dirty="0" smtClean="0"/>
              <a:t> </a:t>
            </a:r>
            <a:br>
              <a:rPr lang="en-US" b="1" dirty="0" smtClean="0"/>
            </a:br>
            <a:r>
              <a:rPr lang="en-US" b="1" dirty="0" err="1" smtClean="0"/>
              <a:t>Enum</a:t>
            </a:r>
            <a:r>
              <a:rPr lang="en-US" b="1" dirty="0" smtClean="0"/>
              <a:t> </a:t>
            </a:r>
            <a:r>
              <a:rPr lang="en-US" b="1" dirty="0" err="1" smtClean="0"/>
              <a:t>LockModeType</a:t>
            </a: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Enum</a:t>
            </a:r>
            <a:r>
              <a:rPr lang="en-US" b="1" dirty="0" smtClean="0"/>
              <a:t> Constant Summary</a:t>
            </a:r>
            <a:endParaRPr lang="en-US" b="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3"/>
              </a:rPr>
              <a:t>NONE</a:t>
            </a:r>
            <a:r>
              <a:rPr lang="en-US" dirty="0" smtClean="0"/>
              <a:t> </a:t>
            </a:r>
            <a:br>
              <a:rPr lang="en-US" dirty="0" smtClean="0"/>
            </a:br>
            <a:r>
              <a:rPr lang="en-US" dirty="0" smtClean="0"/>
              <a:t>          No lock.</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4"/>
              </a:rPr>
              <a:t>OPTIMISTIC</a:t>
            </a:r>
            <a:r>
              <a:rPr lang="en-US" dirty="0" smtClean="0"/>
              <a:t> </a:t>
            </a:r>
            <a:br>
              <a:rPr lang="en-US" dirty="0" smtClean="0"/>
            </a:br>
            <a:r>
              <a:rPr lang="en-US" dirty="0" smtClean="0"/>
              <a:t>          </a:t>
            </a:r>
            <a:r>
              <a:rPr lang="en-US" dirty="0" err="1" smtClean="0"/>
              <a:t>Optimistic</a:t>
            </a:r>
            <a:r>
              <a:rPr lang="en-US" dirty="0" smtClean="0"/>
              <a:t> lock.</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5"/>
              </a:rPr>
              <a:t>OPTIMISTIC_FORCE_INCREMENT</a:t>
            </a:r>
            <a:r>
              <a:rPr lang="en-US" dirty="0" smtClean="0"/>
              <a:t> </a:t>
            </a:r>
            <a:br>
              <a:rPr lang="en-US" dirty="0" smtClean="0"/>
            </a:br>
            <a:r>
              <a:rPr lang="en-US" dirty="0" smtClean="0"/>
              <a:t>          Optimistic lock, with version update.</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6"/>
              </a:rPr>
              <a:t>PESSIMISTIC_FORCE_INCREMENT</a:t>
            </a:r>
            <a:r>
              <a:rPr lang="en-US" dirty="0" smtClean="0"/>
              <a:t> </a:t>
            </a:r>
            <a:br>
              <a:rPr lang="en-US" dirty="0" smtClean="0"/>
            </a:br>
            <a:r>
              <a:rPr lang="en-US" dirty="0" smtClean="0"/>
              <a:t>          Pessimistic write lock, with version update.</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7"/>
              </a:rPr>
              <a:t>PESSIMISTIC_READ</a:t>
            </a:r>
            <a:r>
              <a:rPr lang="en-US" dirty="0" smtClean="0"/>
              <a:t> </a:t>
            </a:r>
            <a:br>
              <a:rPr lang="en-US" dirty="0" smtClean="0"/>
            </a:br>
            <a:r>
              <a:rPr lang="en-US" dirty="0" smtClean="0"/>
              <a:t>          Pessimistic read lock.</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8"/>
              </a:rPr>
              <a:t>PESSIMISTIC_WRITE</a:t>
            </a:r>
            <a:r>
              <a:rPr lang="en-US" dirty="0" smtClean="0"/>
              <a:t> </a:t>
            </a:r>
            <a:br>
              <a:rPr lang="en-US" dirty="0" smtClean="0"/>
            </a:br>
            <a:r>
              <a:rPr lang="en-US" dirty="0" smtClean="0"/>
              <a:t>          Pessimistic write lock.</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9"/>
              </a:rPr>
              <a:t>READ</a:t>
            </a:r>
            <a:r>
              <a:rPr lang="en-US" dirty="0" smtClean="0"/>
              <a:t> </a:t>
            </a:r>
            <a:br>
              <a:rPr lang="en-US" dirty="0" smtClean="0"/>
            </a:br>
            <a:r>
              <a:rPr lang="en-US" dirty="0" smtClean="0"/>
              <a:t>          Synonymous with OPTIMISTIC.</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10"/>
              </a:rPr>
              <a:t>WRITE</a:t>
            </a:r>
            <a:r>
              <a:rPr lang="en-US" dirty="0" smtClean="0"/>
              <a:t> </a:t>
            </a:r>
            <a:br>
              <a:rPr lang="en-US" dirty="0" smtClean="0"/>
            </a:br>
            <a:r>
              <a:rPr lang="en-US" dirty="0" smtClean="0"/>
              <a:t>          Synonymous with OPTIMISTIC_FORCE_INCREMENT.</a:t>
            </a:r>
            <a:endParaRPr lang="pt-PT" baseline="0" dirty="0" smtClean="0"/>
          </a:p>
        </p:txBody>
      </p:sp>
      <p:sp>
        <p:nvSpPr>
          <p:cNvPr id="4" name="Slide Number Placeholder 3"/>
          <p:cNvSpPr>
            <a:spLocks noGrp="1"/>
          </p:cNvSpPr>
          <p:nvPr>
            <p:ph type="sldNum" sz="quarter" idx="10"/>
          </p:nvPr>
        </p:nvSpPr>
        <p:spPr/>
        <p:txBody>
          <a:bodyPr/>
          <a:lstStyle/>
          <a:p>
            <a:fld id="{54F76911-F589-44E9-8155-61F0472246BF}" type="slidenum">
              <a:rPr lang="pt-PT" smtClean="0"/>
              <a:pPr/>
              <a:t>19</a:t>
            </a:fld>
            <a:endParaRPr lang="pt-PT"/>
          </a:p>
        </p:txBody>
      </p:sp>
    </p:spTree>
    <p:extLst>
      <p:ext uri="{BB962C8B-B14F-4D97-AF65-F5344CB8AC3E}">
        <p14:creationId xmlns:p14="http://schemas.microsoft.com/office/powerpoint/2010/main" val="25151296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PT" baseline="0" dirty="0" smtClean="0"/>
              <a:t>https://docs.oracle.com/javaee/6/api/javax/persistence/LockModeType.html</a:t>
            </a:r>
          </a:p>
          <a:p>
            <a:pPr marL="0" marR="0" indent="0" algn="l" defTabSz="914400" rtl="0" eaLnBrk="1" fontAlgn="auto" latinLnBrk="0" hangingPunct="1">
              <a:lnSpc>
                <a:spcPct val="100000"/>
              </a:lnSpc>
              <a:spcBef>
                <a:spcPts val="0"/>
              </a:spcBef>
              <a:spcAft>
                <a:spcPts val="0"/>
              </a:spcAft>
              <a:buClrTx/>
              <a:buSzTx/>
              <a:buFontTx/>
              <a:buNone/>
              <a:tabLst/>
              <a:defRPr/>
            </a:pPr>
            <a:endParaRPr lang="pt-PT"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pt-PT" baseline="0" dirty="0" smtClean="0"/>
              <a:t>A biblioteca java.persistence cont</a:t>
            </a:r>
            <a:r>
              <a:rPr lang="en-US" baseline="0" dirty="0" err="1" smtClean="0"/>
              <a:t>ém</a:t>
            </a:r>
            <a:r>
              <a:rPr lang="en-US" baseline="0" dirty="0" smtClean="0"/>
              <a:t> </a:t>
            </a:r>
            <a:r>
              <a:rPr lang="en-US" baseline="0" dirty="0" err="1" smtClean="0"/>
              <a:t>uma</a:t>
            </a:r>
            <a:r>
              <a:rPr lang="en-US" baseline="0" dirty="0" smtClean="0"/>
              <a:t> </a:t>
            </a:r>
            <a:r>
              <a:rPr lang="en-US" baseline="0" dirty="0" err="1" smtClean="0"/>
              <a:t>classe</a:t>
            </a:r>
            <a:r>
              <a:rPr lang="en-US" baseline="0" dirty="0" smtClean="0"/>
              <a:t> </a:t>
            </a:r>
            <a:r>
              <a:rPr lang="en-US" baseline="0" dirty="0" err="1" smtClean="0"/>
              <a:t>Enum</a:t>
            </a:r>
            <a:r>
              <a:rPr lang="en-US" baseline="0" dirty="0" smtClean="0"/>
              <a:t> </a:t>
            </a:r>
            <a:r>
              <a:rPr lang="en-US" baseline="0" dirty="0" err="1" smtClean="0"/>
              <a:t>onde</a:t>
            </a:r>
            <a:r>
              <a:rPr lang="en-US" baseline="0" dirty="0" smtClean="0"/>
              <a:t> </a:t>
            </a:r>
            <a:r>
              <a:rPr lang="en-US" baseline="0" dirty="0" err="1" smtClean="0"/>
              <a:t>constam</a:t>
            </a:r>
            <a:r>
              <a:rPr lang="en-US" baseline="0" dirty="0" smtClean="0"/>
              <a:t> </a:t>
            </a:r>
            <a:r>
              <a:rPr lang="en-US" baseline="0" dirty="0" err="1" smtClean="0"/>
              <a:t>os</a:t>
            </a:r>
            <a:r>
              <a:rPr lang="en-US" baseline="0" dirty="0" smtClean="0"/>
              <a:t> lock modes </a:t>
            </a:r>
            <a:r>
              <a:rPr lang="en-US" baseline="0" dirty="0" err="1" smtClean="0"/>
              <a:t>disponíveis</a:t>
            </a: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Por</a:t>
            </a:r>
            <a:r>
              <a:rPr lang="en-US" baseline="0" dirty="0" smtClean="0"/>
              <a:t> </a:t>
            </a:r>
            <a:r>
              <a:rPr lang="en-US" baseline="0" dirty="0" err="1" smtClean="0"/>
              <a:t>defeito</a:t>
            </a:r>
            <a:r>
              <a:rPr lang="en-US" baseline="0" dirty="0" smtClean="0"/>
              <a:t> o lock mode é NONE à </a:t>
            </a:r>
            <a:r>
              <a:rPr lang="en-US" baseline="0" dirty="0" err="1" smtClean="0"/>
              <a:t>exceção</a:t>
            </a:r>
            <a:r>
              <a:rPr lang="en-US" baseline="0" dirty="0" smtClean="0"/>
              <a:t> dos </a:t>
            </a:r>
            <a:r>
              <a:rPr lang="en-US" baseline="0" dirty="0" err="1" smtClean="0"/>
              <a:t>casos</a:t>
            </a:r>
            <a:r>
              <a:rPr lang="en-US" baseline="0" dirty="0" smtClean="0"/>
              <a:t> </a:t>
            </a:r>
            <a:r>
              <a:rPr lang="en-US" baseline="0" dirty="0" err="1" smtClean="0"/>
              <a:t>em</a:t>
            </a:r>
            <a:r>
              <a:rPr lang="en-US" baseline="0" dirty="0" smtClean="0"/>
              <a:t> que as classes </a:t>
            </a:r>
            <a:r>
              <a:rPr lang="en-US" baseline="0" dirty="0" err="1" smtClean="0"/>
              <a:t>entidade</a:t>
            </a:r>
            <a:r>
              <a:rPr lang="en-US" baseline="0" dirty="0" smtClean="0"/>
              <a:t> </a:t>
            </a:r>
            <a:r>
              <a:rPr lang="en-US" baseline="0" dirty="0" err="1" smtClean="0"/>
              <a:t>têm</a:t>
            </a:r>
            <a:r>
              <a:rPr lang="en-US" baseline="0" dirty="0" smtClean="0"/>
              <a:t> </a:t>
            </a:r>
            <a:r>
              <a:rPr lang="en-US" baseline="0" dirty="0" err="1" smtClean="0"/>
              <a:t>uma</a:t>
            </a:r>
            <a:r>
              <a:rPr lang="en-US" baseline="0" dirty="0" smtClean="0"/>
              <a:t> </a:t>
            </a:r>
            <a:r>
              <a:rPr lang="en-US" baseline="0" dirty="0" err="1" smtClean="0"/>
              <a:t>anotação</a:t>
            </a:r>
            <a:r>
              <a:rPr lang="en-US" baseline="0" dirty="0" smtClean="0"/>
              <a:t> @Version. </a:t>
            </a:r>
            <a:r>
              <a:rPr lang="en-US" baseline="0" dirty="0" err="1" smtClean="0"/>
              <a:t>Nesse</a:t>
            </a:r>
            <a:r>
              <a:rPr lang="en-US" baseline="0" dirty="0" smtClean="0"/>
              <a:t> </a:t>
            </a:r>
            <a:r>
              <a:rPr lang="en-US" baseline="0" dirty="0" err="1" smtClean="0"/>
              <a:t>caso</a:t>
            </a:r>
            <a:r>
              <a:rPr lang="en-US" baseline="0" dirty="0" smtClean="0"/>
              <a:t> o </a:t>
            </a:r>
            <a:r>
              <a:rPr lang="en-US" baseline="0" dirty="0" err="1" smtClean="0"/>
              <a:t>modo</a:t>
            </a:r>
            <a:r>
              <a:rPr lang="en-US" baseline="0" dirty="0" smtClean="0"/>
              <a:t> </a:t>
            </a:r>
            <a:r>
              <a:rPr lang="en-US" baseline="0" dirty="0" err="1" smtClean="0"/>
              <a:t>por</a:t>
            </a:r>
            <a:r>
              <a:rPr lang="en-US" baseline="0" dirty="0" smtClean="0"/>
              <a:t> </a:t>
            </a:r>
            <a:r>
              <a:rPr lang="en-US" baseline="0" dirty="0" err="1" smtClean="0"/>
              <a:t>defeito</a:t>
            </a:r>
            <a:r>
              <a:rPr lang="en-US" baseline="0" dirty="0" smtClean="0"/>
              <a:t> é OPTIMISTIC.</a:t>
            </a:r>
          </a:p>
          <a:p>
            <a:pPr marL="0" marR="0" indent="0" algn="l" defTabSz="914400" rtl="0" eaLnBrk="1" fontAlgn="auto" latinLnBrk="0" hangingPunct="1">
              <a:lnSpc>
                <a:spcPct val="100000"/>
              </a:lnSpc>
              <a:spcBef>
                <a:spcPts val="0"/>
              </a:spcBef>
              <a:spcAft>
                <a:spcPts val="0"/>
              </a:spcAft>
              <a:buClrTx/>
              <a:buSzTx/>
              <a:buFontTx/>
              <a:buNone/>
              <a:tabLst/>
              <a:defRPr/>
            </a:pPr>
            <a:endParaRPr lang="pt-PT"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pt-PT"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javax.persistence</a:t>
            </a:r>
            <a:r>
              <a:rPr lang="en-US" b="1" dirty="0" smtClean="0"/>
              <a:t> </a:t>
            </a:r>
            <a:br>
              <a:rPr lang="en-US" b="1" dirty="0" smtClean="0"/>
            </a:br>
            <a:r>
              <a:rPr lang="en-US" b="1" dirty="0" err="1" smtClean="0"/>
              <a:t>Enum</a:t>
            </a:r>
            <a:r>
              <a:rPr lang="en-US" b="1" dirty="0" smtClean="0"/>
              <a:t> </a:t>
            </a:r>
            <a:r>
              <a:rPr lang="en-US" b="1" dirty="0" err="1" smtClean="0"/>
              <a:t>LockModeType</a:t>
            </a: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Enum</a:t>
            </a:r>
            <a:r>
              <a:rPr lang="en-US" b="1" dirty="0" smtClean="0"/>
              <a:t> Constant Summary</a:t>
            </a:r>
            <a:endParaRPr lang="en-US" b="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3"/>
              </a:rPr>
              <a:t>NONE</a:t>
            </a:r>
            <a:r>
              <a:rPr lang="en-US" dirty="0" smtClean="0"/>
              <a:t> </a:t>
            </a:r>
            <a:br>
              <a:rPr lang="en-US" dirty="0" smtClean="0"/>
            </a:br>
            <a:r>
              <a:rPr lang="en-US" dirty="0" smtClean="0"/>
              <a:t>          No lock.</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4"/>
              </a:rPr>
              <a:t>OPTIMISTIC</a:t>
            </a:r>
            <a:r>
              <a:rPr lang="en-US" dirty="0" smtClean="0"/>
              <a:t> </a:t>
            </a:r>
            <a:br>
              <a:rPr lang="en-US" dirty="0" smtClean="0"/>
            </a:br>
            <a:r>
              <a:rPr lang="en-US" dirty="0" smtClean="0"/>
              <a:t>          </a:t>
            </a:r>
            <a:r>
              <a:rPr lang="en-US" dirty="0" err="1" smtClean="0"/>
              <a:t>Optimistic</a:t>
            </a:r>
            <a:r>
              <a:rPr lang="en-US" dirty="0" smtClean="0"/>
              <a:t> lock.</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5"/>
              </a:rPr>
              <a:t>OPTIMISTIC_FORCE_INCREMENT</a:t>
            </a:r>
            <a:r>
              <a:rPr lang="en-US" dirty="0" smtClean="0"/>
              <a:t> </a:t>
            </a:r>
            <a:br>
              <a:rPr lang="en-US" dirty="0" smtClean="0"/>
            </a:br>
            <a:r>
              <a:rPr lang="en-US" dirty="0" smtClean="0"/>
              <a:t>          Optimistic lock, with version update.</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6"/>
              </a:rPr>
              <a:t>PESSIMISTIC_FORCE_INCREMENT</a:t>
            </a:r>
            <a:r>
              <a:rPr lang="en-US" dirty="0" smtClean="0"/>
              <a:t> </a:t>
            </a:r>
            <a:br>
              <a:rPr lang="en-US" dirty="0" smtClean="0"/>
            </a:br>
            <a:r>
              <a:rPr lang="en-US" dirty="0" smtClean="0"/>
              <a:t>          Pessimistic write lock, with version update.</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7"/>
              </a:rPr>
              <a:t>PESSIMISTIC_READ</a:t>
            </a:r>
            <a:r>
              <a:rPr lang="en-US" dirty="0" smtClean="0"/>
              <a:t> </a:t>
            </a:r>
            <a:br>
              <a:rPr lang="en-US" dirty="0" smtClean="0"/>
            </a:br>
            <a:r>
              <a:rPr lang="en-US" dirty="0" smtClean="0"/>
              <a:t>          Pessimistic read lock.</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8"/>
              </a:rPr>
              <a:t>PESSIMISTIC_WRITE</a:t>
            </a:r>
            <a:r>
              <a:rPr lang="en-US" dirty="0" smtClean="0"/>
              <a:t> </a:t>
            </a:r>
            <a:br>
              <a:rPr lang="en-US" dirty="0" smtClean="0"/>
            </a:br>
            <a:r>
              <a:rPr lang="en-US" dirty="0" smtClean="0"/>
              <a:t>          Pessimistic write lock.</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9"/>
              </a:rPr>
              <a:t>READ</a:t>
            </a:r>
            <a:r>
              <a:rPr lang="en-US" dirty="0" smtClean="0"/>
              <a:t> </a:t>
            </a:r>
            <a:br>
              <a:rPr lang="en-US" dirty="0" smtClean="0"/>
            </a:br>
            <a:r>
              <a:rPr lang="en-US" dirty="0" smtClean="0"/>
              <a:t>          Synonymous with OPTIMISTIC.</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hlinkClick r:id="rId10"/>
              </a:rPr>
              <a:t>WRITE</a:t>
            </a:r>
            <a:r>
              <a:rPr lang="en-US" dirty="0" smtClean="0"/>
              <a:t> </a:t>
            </a:r>
            <a:br>
              <a:rPr lang="en-US" dirty="0" smtClean="0"/>
            </a:br>
            <a:r>
              <a:rPr lang="en-US" dirty="0" smtClean="0"/>
              <a:t>          Synonymous with OPTIMISTIC_FORCE_INCREMENT.</a:t>
            </a:r>
            <a:endParaRPr lang="pt-PT" baseline="0" dirty="0" smtClean="0"/>
          </a:p>
        </p:txBody>
      </p:sp>
      <p:sp>
        <p:nvSpPr>
          <p:cNvPr id="4" name="Slide Number Placeholder 3"/>
          <p:cNvSpPr>
            <a:spLocks noGrp="1"/>
          </p:cNvSpPr>
          <p:nvPr>
            <p:ph type="sldNum" sz="quarter" idx="10"/>
          </p:nvPr>
        </p:nvSpPr>
        <p:spPr/>
        <p:txBody>
          <a:bodyPr/>
          <a:lstStyle/>
          <a:p>
            <a:fld id="{54F76911-F589-44E9-8155-61F0472246BF}" type="slidenum">
              <a:rPr lang="pt-PT" smtClean="0"/>
              <a:pPr/>
              <a:t>20</a:t>
            </a:fld>
            <a:endParaRPr lang="pt-PT"/>
          </a:p>
        </p:txBody>
      </p:sp>
    </p:spTree>
    <p:extLst>
      <p:ext uri="{BB962C8B-B14F-4D97-AF65-F5344CB8AC3E}">
        <p14:creationId xmlns:p14="http://schemas.microsoft.com/office/powerpoint/2010/main" val="2970151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8424EF3-C575-449A-9F2D-5D63427FE921}" type="slidenum">
              <a:rPr lang="en-US"/>
              <a:pPr/>
              <a:t>2</a:t>
            </a:fld>
            <a:endParaRPr lang="en-US"/>
          </a:p>
        </p:txBody>
      </p:sp>
      <p:sp>
        <p:nvSpPr>
          <p:cNvPr id="1001474" name="Rectangle 2"/>
          <p:cNvSpPr>
            <a:spLocks noGrp="1" noRot="1" noChangeAspect="1" noChangeArrowheads="1" noTextEdit="1"/>
          </p:cNvSpPr>
          <p:nvPr>
            <p:ph type="sldImg"/>
          </p:nvPr>
        </p:nvSpPr>
        <p:spPr>
          <a:ln/>
        </p:spPr>
      </p:sp>
      <p:sp>
        <p:nvSpPr>
          <p:cNvPr id="1001475" name="Rectangle 3"/>
          <p:cNvSpPr>
            <a:spLocks noGrp="1" noChangeArrowheads="1"/>
          </p:cNvSpPr>
          <p:nvPr>
            <p:ph type="body" idx="1"/>
          </p:nvPr>
        </p:nvSpPr>
        <p:spPr/>
        <p:txBody>
          <a:bodyPr/>
          <a:lstStyle/>
          <a:p>
            <a:r>
              <a:rPr lang="en-US" dirty="0" err="1" smtClean="0"/>
              <a:t>Começaremos</a:t>
            </a:r>
            <a:r>
              <a:rPr lang="en-US" dirty="0" smtClean="0"/>
              <a:t> </a:t>
            </a:r>
            <a:r>
              <a:rPr lang="en-US" dirty="0" err="1" smtClean="0"/>
              <a:t>por</a:t>
            </a:r>
            <a:r>
              <a:rPr lang="en-US" dirty="0" smtClean="0"/>
              <a:t> </a:t>
            </a:r>
            <a:r>
              <a:rPr lang="en-US" dirty="0" err="1" smtClean="0"/>
              <a:t>estabelecer</a:t>
            </a:r>
            <a:r>
              <a:rPr lang="en-US" dirty="0" smtClean="0"/>
              <a:t> o </a:t>
            </a:r>
            <a:r>
              <a:rPr lang="en-US" dirty="0" err="1" smtClean="0"/>
              <a:t>assunto</a:t>
            </a:r>
            <a:r>
              <a:rPr lang="en-US" dirty="0" smtClean="0"/>
              <a:t>, </a:t>
            </a:r>
            <a:r>
              <a:rPr lang="en-US" dirty="0" err="1" smtClean="0"/>
              <a:t>os</a:t>
            </a:r>
            <a:r>
              <a:rPr lang="en-US" dirty="0" smtClean="0"/>
              <a:t> </a:t>
            </a:r>
            <a:r>
              <a:rPr lang="en-US" dirty="0" err="1" smtClean="0"/>
              <a:t>objetivos</a:t>
            </a:r>
            <a:r>
              <a:rPr lang="en-US" baseline="0" dirty="0" smtClean="0"/>
              <a:t> de </a:t>
            </a:r>
            <a:r>
              <a:rPr lang="en-US" baseline="0" dirty="0" err="1" smtClean="0"/>
              <a:t>aprendizagem</a:t>
            </a:r>
            <a:r>
              <a:rPr lang="en-US" baseline="0" dirty="0" smtClean="0"/>
              <a:t> e </a:t>
            </a:r>
            <a:r>
              <a:rPr lang="en-US" baseline="0" dirty="0" err="1" smtClean="0"/>
              <a:t>os</a:t>
            </a:r>
            <a:r>
              <a:rPr lang="en-US" baseline="0" dirty="0" smtClean="0"/>
              <a:t> </a:t>
            </a:r>
            <a:r>
              <a:rPr lang="en-US" baseline="0" dirty="0" err="1" smtClean="0"/>
              <a:t>pré-requisitos</a:t>
            </a:r>
            <a:r>
              <a:rPr lang="en-US" baseline="0" dirty="0" smtClean="0"/>
              <a:t> </a:t>
            </a:r>
            <a:r>
              <a:rPr lang="en-US" baseline="0" dirty="0" err="1" smtClean="0"/>
              <a:t>desta</a:t>
            </a:r>
            <a:r>
              <a:rPr lang="en-US" baseline="0" dirty="0" smtClean="0"/>
              <a:t> </a:t>
            </a:r>
            <a:r>
              <a:rPr lang="en-US" dirty="0" err="1" smtClean="0"/>
              <a:t>sessão</a:t>
            </a:r>
            <a:r>
              <a:rPr lang="en-US" dirty="0" smtClean="0"/>
              <a:t>.</a:t>
            </a:r>
          </a:p>
          <a:p>
            <a:r>
              <a:rPr lang="en-US" baseline="0" dirty="0" err="1" smtClean="0"/>
              <a:t>Seguidamente</a:t>
            </a:r>
            <a:r>
              <a:rPr lang="en-US" baseline="0" dirty="0" smtClean="0"/>
              <a:t>  </a:t>
            </a:r>
            <a:r>
              <a:rPr lang="en-US" baseline="0" dirty="0" err="1" smtClean="0"/>
              <a:t>descrevemos</a:t>
            </a:r>
            <a:r>
              <a:rPr lang="en-US" baseline="0" dirty="0" smtClean="0"/>
              <a:t> </a:t>
            </a:r>
            <a:r>
              <a:rPr lang="en-US" baseline="0" dirty="0" err="1" smtClean="0"/>
              <a:t>os</a:t>
            </a:r>
            <a:r>
              <a:rPr lang="en-US" baseline="0" dirty="0" smtClean="0"/>
              <a:t> </a:t>
            </a:r>
            <a:r>
              <a:rPr lang="en-US" baseline="0" dirty="0" err="1" smtClean="0"/>
              <a:t>aspetos</a:t>
            </a:r>
            <a:r>
              <a:rPr lang="en-US" baseline="0" dirty="0" smtClean="0"/>
              <a:t> </a:t>
            </a:r>
            <a:r>
              <a:rPr lang="en-US" baseline="0" dirty="0" err="1" smtClean="0"/>
              <a:t>técnicos</a:t>
            </a:r>
            <a:r>
              <a:rPr lang="en-US" baseline="0" dirty="0" smtClean="0"/>
              <a:t> de </a:t>
            </a:r>
            <a:r>
              <a:rPr lang="en-US" baseline="0" dirty="0" err="1" smtClean="0"/>
              <a:t>relevo</a:t>
            </a:r>
            <a:r>
              <a:rPr lang="en-US" baseline="0" dirty="0" smtClean="0"/>
              <a:t> no que </a:t>
            </a:r>
            <a:r>
              <a:rPr lang="en-US" baseline="0" dirty="0" err="1" smtClean="0"/>
              <a:t>respeita</a:t>
            </a:r>
            <a:r>
              <a:rPr lang="en-US" baseline="0" dirty="0" smtClean="0"/>
              <a:t> </a:t>
            </a:r>
            <a:r>
              <a:rPr lang="en-US" baseline="0" dirty="0" err="1" smtClean="0"/>
              <a:t>às</a:t>
            </a:r>
            <a:r>
              <a:rPr lang="en-US" baseline="0" dirty="0" smtClean="0"/>
              <a:t> </a:t>
            </a:r>
            <a:r>
              <a:rPr lang="en-US" baseline="0" dirty="0" err="1" smtClean="0"/>
              <a:t>estratégias</a:t>
            </a:r>
            <a:r>
              <a:rPr lang="en-US" baseline="0" dirty="0" smtClean="0"/>
              <a:t> de locking, à </a:t>
            </a:r>
            <a:r>
              <a:rPr lang="en-US" baseline="0" dirty="0" err="1" smtClean="0"/>
              <a:t>sua</a:t>
            </a:r>
            <a:r>
              <a:rPr lang="en-US" baseline="0" dirty="0" smtClean="0"/>
              <a:t> </a:t>
            </a:r>
            <a:r>
              <a:rPr lang="en-US" baseline="0" dirty="0" err="1" smtClean="0"/>
              <a:t>implementação</a:t>
            </a:r>
            <a:r>
              <a:rPr lang="en-US" baseline="0" dirty="0" smtClean="0"/>
              <a:t> </a:t>
            </a:r>
            <a:r>
              <a:rPr lang="en-US" baseline="0" dirty="0" err="1" smtClean="0"/>
              <a:t>em</a:t>
            </a:r>
            <a:r>
              <a:rPr lang="en-US" baseline="0" dirty="0" smtClean="0"/>
              <a:t> JPA, as </a:t>
            </a:r>
            <a:r>
              <a:rPr lang="en-US" baseline="0" dirty="0" err="1" smtClean="0"/>
              <a:t>características</a:t>
            </a:r>
            <a:r>
              <a:rPr lang="en-US" baseline="0" dirty="0" smtClean="0"/>
              <a:t> e </a:t>
            </a:r>
            <a:r>
              <a:rPr lang="en-US" baseline="0" dirty="0" err="1" smtClean="0"/>
              <a:t>os</a:t>
            </a:r>
            <a:r>
              <a:rPr lang="en-US" baseline="0" dirty="0" smtClean="0"/>
              <a:t> </a:t>
            </a:r>
            <a:r>
              <a:rPr lang="en-US" baseline="0" dirty="0" err="1" smtClean="0"/>
              <a:t>cenários</a:t>
            </a:r>
            <a:r>
              <a:rPr lang="en-US" baseline="0" dirty="0" smtClean="0"/>
              <a:t> de </a:t>
            </a:r>
            <a:r>
              <a:rPr lang="en-US" baseline="0" dirty="0" err="1" smtClean="0"/>
              <a:t>utilização</a:t>
            </a:r>
            <a:r>
              <a:rPr lang="en-US" baseline="0" dirty="0" smtClean="0"/>
              <a:t>.</a:t>
            </a:r>
          </a:p>
          <a:p>
            <a:r>
              <a:rPr lang="en-US" baseline="0" dirty="0" smtClean="0"/>
              <a:t>Segue-se </a:t>
            </a:r>
            <a:r>
              <a:rPr lang="en-US" baseline="0" dirty="0" err="1" smtClean="0"/>
              <a:t>uma</a:t>
            </a:r>
            <a:r>
              <a:rPr lang="en-US" baseline="0" dirty="0" smtClean="0"/>
              <a:t> </a:t>
            </a:r>
            <a:r>
              <a:rPr lang="en-US" baseline="0" dirty="0" err="1" smtClean="0"/>
              <a:t>demonstração</a:t>
            </a:r>
            <a:r>
              <a:rPr lang="en-US" baseline="0" dirty="0" smtClean="0"/>
              <a:t> </a:t>
            </a:r>
            <a:r>
              <a:rPr lang="en-US" baseline="0" dirty="0" err="1" smtClean="0"/>
              <a:t>em</a:t>
            </a:r>
            <a:r>
              <a:rPr lang="en-US" baseline="0" dirty="0" smtClean="0"/>
              <a:t> que </a:t>
            </a:r>
            <a:r>
              <a:rPr lang="en-US" baseline="0" dirty="0" err="1" smtClean="0"/>
              <a:t>poderemos</a:t>
            </a:r>
            <a:r>
              <a:rPr lang="en-US" baseline="0" dirty="0" smtClean="0"/>
              <a:t> </a:t>
            </a:r>
            <a:r>
              <a:rPr lang="en-US" baseline="0" dirty="0" err="1" smtClean="0"/>
              <a:t>analisar</a:t>
            </a:r>
            <a:r>
              <a:rPr lang="en-US" baseline="0" dirty="0" smtClean="0"/>
              <a:t> as </a:t>
            </a:r>
            <a:r>
              <a:rPr lang="en-US" baseline="0" dirty="0" err="1" smtClean="0"/>
              <a:t>várias</a:t>
            </a:r>
            <a:r>
              <a:rPr lang="en-US" baseline="0" dirty="0" smtClean="0"/>
              <a:t> </a:t>
            </a:r>
            <a:r>
              <a:rPr lang="en-US" baseline="0" dirty="0" err="1" smtClean="0"/>
              <a:t>estratégias</a:t>
            </a:r>
            <a:r>
              <a:rPr lang="en-US" baseline="0" dirty="0" smtClean="0"/>
              <a:t> </a:t>
            </a:r>
            <a:r>
              <a:rPr lang="en-US" baseline="0" dirty="0" err="1" smtClean="0"/>
              <a:t>em</a:t>
            </a:r>
            <a:r>
              <a:rPr lang="en-US" baseline="0" dirty="0" smtClean="0"/>
              <a:t> </a:t>
            </a:r>
            <a:r>
              <a:rPr lang="en-US" baseline="0" dirty="0" err="1" smtClean="0"/>
              <a:t>operação</a:t>
            </a:r>
            <a:r>
              <a:rPr lang="en-US" baseline="0" dirty="0" smtClean="0"/>
              <a:t>.</a:t>
            </a:r>
          </a:p>
          <a:p>
            <a:endParaRPr lang="en-US" baseline="0" dirty="0" smtClean="0"/>
          </a:p>
          <a:p>
            <a:r>
              <a:rPr lang="en-US" baseline="0" dirty="0" err="1" smtClean="0"/>
              <a:t>Terminamos</a:t>
            </a:r>
            <a:r>
              <a:rPr lang="en-US" baseline="0" dirty="0" smtClean="0"/>
              <a:t> </a:t>
            </a:r>
            <a:r>
              <a:rPr lang="en-US" baseline="0" dirty="0" err="1" smtClean="0"/>
              <a:t>revendo</a:t>
            </a:r>
            <a:r>
              <a:rPr lang="en-US" baseline="0" dirty="0" smtClean="0"/>
              <a:t> </a:t>
            </a:r>
            <a:r>
              <a:rPr lang="en-US" baseline="0" dirty="0" err="1" smtClean="0"/>
              <a:t>os</a:t>
            </a:r>
            <a:r>
              <a:rPr lang="en-US" baseline="0" dirty="0" smtClean="0"/>
              <a:t> </a:t>
            </a:r>
            <a:r>
              <a:rPr lang="en-US" baseline="0" dirty="0" err="1" smtClean="0"/>
              <a:t>conceitos</a:t>
            </a:r>
            <a:r>
              <a:rPr lang="en-US" baseline="0" dirty="0" smtClean="0"/>
              <a:t> </a:t>
            </a:r>
            <a:r>
              <a:rPr lang="en-US" baseline="0" dirty="0" err="1" smtClean="0"/>
              <a:t>abordados</a:t>
            </a:r>
            <a:r>
              <a:rPr lang="en-US" baseline="0" dirty="0" smtClean="0"/>
              <a:t> </a:t>
            </a:r>
            <a:r>
              <a:rPr lang="en-US" baseline="0" dirty="0" err="1" smtClean="0"/>
              <a:t>na</a:t>
            </a:r>
            <a:r>
              <a:rPr lang="en-US" baseline="0" dirty="0" smtClean="0"/>
              <a:t> </a:t>
            </a:r>
            <a:r>
              <a:rPr lang="en-US" baseline="0" dirty="0" err="1" smtClean="0"/>
              <a:t>sessão</a:t>
            </a:r>
            <a:r>
              <a:rPr lang="en-US" baseline="0" dirty="0" smtClean="0"/>
              <a:t>.</a:t>
            </a:r>
          </a:p>
          <a:p>
            <a:endParaRPr lang="en-US" baseline="0" dirty="0" smtClean="0"/>
          </a:p>
          <a:p>
            <a:r>
              <a:rPr lang="en-US" baseline="0" dirty="0" err="1" smtClean="0"/>
              <a:t>Está</a:t>
            </a:r>
            <a:r>
              <a:rPr lang="en-US" baseline="0" dirty="0" smtClean="0"/>
              <a:t> </a:t>
            </a:r>
            <a:r>
              <a:rPr lang="en-US" baseline="0" dirty="0" err="1" smtClean="0"/>
              <a:t>disponível</a:t>
            </a:r>
            <a:r>
              <a:rPr lang="en-US" baseline="0" dirty="0" smtClean="0"/>
              <a:t> um </a:t>
            </a:r>
            <a:r>
              <a:rPr lang="en-US" baseline="0" dirty="0" err="1" smtClean="0"/>
              <a:t>questionário</a:t>
            </a:r>
            <a:r>
              <a:rPr lang="en-US" baseline="0" dirty="0" smtClean="0"/>
              <a:t> de </a:t>
            </a:r>
            <a:r>
              <a:rPr lang="en-US" baseline="0" dirty="0" err="1" smtClean="0"/>
              <a:t>avaliação</a:t>
            </a:r>
            <a:r>
              <a:rPr lang="en-US" baseline="0" dirty="0" smtClean="0"/>
              <a:t> </a:t>
            </a:r>
            <a:r>
              <a:rPr lang="en-US" baseline="0" dirty="0" err="1" smtClean="0"/>
              <a:t>formativa</a:t>
            </a:r>
            <a:r>
              <a:rPr lang="en-US" baseline="0" dirty="0" smtClean="0"/>
              <a:t>. </a:t>
            </a:r>
            <a:r>
              <a:rPr lang="en-US" baseline="0" dirty="0" err="1" smtClean="0"/>
              <a:t>Recomendamos</a:t>
            </a:r>
            <a:r>
              <a:rPr lang="en-US" baseline="0" dirty="0" smtClean="0"/>
              <a:t> que </a:t>
            </a:r>
            <a:r>
              <a:rPr lang="en-US" baseline="0" dirty="0" err="1" smtClean="0"/>
              <a:t>respondam</a:t>
            </a:r>
            <a:r>
              <a:rPr lang="en-US" baseline="0" dirty="0" smtClean="0"/>
              <a:t> a </a:t>
            </a:r>
            <a:r>
              <a:rPr lang="en-US" baseline="0" dirty="0" err="1" smtClean="0"/>
              <a:t>este</a:t>
            </a:r>
            <a:r>
              <a:rPr lang="en-US" baseline="0" dirty="0" smtClean="0"/>
              <a:t> </a:t>
            </a:r>
            <a:r>
              <a:rPr lang="en-US" baseline="0" dirty="0" err="1" smtClean="0"/>
              <a:t>questionário</a:t>
            </a:r>
            <a:r>
              <a:rPr lang="en-US" baseline="0" dirty="0" smtClean="0"/>
              <a:t> e </a:t>
            </a:r>
            <a:r>
              <a:rPr lang="en-US" baseline="0" dirty="0" err="1" smtClean="0"/>
              <a:t>analisem</a:t>
            </a:r>
            <a:r>
              <a:rPr lang="en-US" baseline="0" dirty="0" smtClean="0"/>
              <a:t> </a:t>
            </a:r>
            <a:r>
              <a:rPr lang="en-US" baseline="0" dirty="0" err="1" smtClean="0"/>
              <a:t>os</a:t>
            </a:r>
            <a:r>
              <a:rPr lang="en-US" baseline="0" dirty="0" smtClean="0"/>
              <a:t> </a:t>
            </a:r>
            <a:r>
              <a:rPr lang="en-US" baseline="0" dirty="0" err="1" smtClean="0"/>
              <a:t>cenários</a:t>
            </a:r>
            <a:r>
              <a:rPr lang="en-US" baseline="0" dirty="0" smtClean="0"/>
              <a:t> </a:t>
            </a:r>
            <a:r>
              <a:rPr lang="en-US" baseline="0" dirty="0" err="1" smtClean="0"/>
              <a:t>apresentados</a:t>
            </a:r>
            <a:r>
              <a:rPr lang="en-US" baseline="0" dirty="0" smtClean="0"/>
              <a:t> à luz dos </a:t>
            </a:r>
            <a:r>
              <a:rPr lang="en-US" baseline="0" dirty="0" err="1" smtClean="0"/>
              <a:t>conceitos</a:t>
            </a:r>
            <a:r>
              <a:rPr lang="en-US" baseline="0" dirty="0" smtClean="0"/>
              <a:t> </a:t>
            </a:r>
            <a:r>
              <a:rPr lang="en-US" baseline="0" dirty="0" err="1" smtClean="0"/>
              <a:t>aqui</a:t>
            </a:r>
            <a:r>
              <a:rPr lang="en-US" baseline="0" dirty="0" smtClean="0"/>
              <a:t> </a:t>
            </a:r>
            <a:r>
              <a:rPr lang="en-US" baseline="0" dirty="0" err="1" smtClean="0"/>
              <a:t>discutidos</a:t>
            </a:r>
            <a:r>
              <a:rPr lang="en-US" baseline="0" dirty="0" smtClean="0"/>
              <a:t>. As </a:t>
            </a:r>
            <a:r>
              <a:rPr lang="en-US" baseline="0" dirty="0" err="1" smtClean="0"/>
              <a:t>questões</a:t>
            </a:r>
            <a:r>
              <a:rPr lang="en-US" baseline="0" dirty="0" smtClean="0"/>
              <a:t> </a:t>
            </a:r>
            <a:r>
              <a:rPr lang="en-US" baseline="0" dirty="0" err="1" smtClean="0"/>
              <a:t>levantadas</a:t>
            </a:r>
            <a:r>
              <a:rPr lang="en-US" baseline="0" dirty="0" smtClean="0"/>
              <a:t> no </a:t>
            </a:r>
            <a:r>
              <a:rPr lang="en-US" baseline="0" dirty="0" err="1" smtClean="0"/>
              <a:t>questionário</a:t>
            </a:r>
            <a:r>
              <a:rPr lang="en-US" baseline="0" dirty="0" smtClean="0"/>
              <a:t> </a:t>
            </a:r>
            <a:r>
              <a:rPr lang="en-US" baseline="0" dirty="0" err="1" smtClean="0"/>
              <a:t>podem</a:t>
            </a:r>
            <a:r>
              <a:rPr lang="en-US" baseline="0" dirty="0" smtClean="0"/>
              <a:t> </a:t>
            </a:r>
            <a:r>
              <a:rPr lang="en-US" baseline="0" dirty="0" err="1" smtClean="0"/>
              <a:t>ser</a:t>
            </a:r>
            <a:r>
              <a:rPr lang="en-US" baseline="0" dirty="0" smtClean="0"/>
              <a:t> </a:t>
            </a:r>
            <a:r>
              <a:rPr lang="en-US" baseline="0" dirty="0" err="1" smtClean="0"/>
              <a:t>discutidas</a:t>
            </a:r>
            <a:r>
              <a:rPr lang="en-US" baseline="0" dirty="0" smtClean="0"/>
              <a:t> </a:t>
            </a:r>
            <a:r>
              <a:rPr lang="en-US" baseline="0" dirty="0" err="1" smtClean="0"/>
              <a:t>em</a:t>
            </a:r>
            <a:r>
              <a:rPr lang="en-US" baseline="0" dirty="0" smtClean="0"/>
              <a:t> </a:t>
            </a:r>
            <a:r>
              <a:rPr lang="en-US" baseline="0" dirty="0" err="1" smtClean="0"/>
              <a:t>grupo</a:t>
            </a:r>
            <a:r>
              <a:rPr lang="en-US" baseline="0" dirty="0" smtClean="0"/>
              <a:t>, </a:t>
            </a:r>
            <a:r>
              <a:rPr lang="en-US" baseline="0" dirty="0" err="1" smtClean="0"/>
              <a:t>imaginando</a:t>
            </a:r>
            <a:r>
              <a:rPr lang="en-US" baseline="0" dirty="0" smtClean="0"/>
              <a:t> </a:t>
            </a:r>
            <a:r>
              <a:rPr lang="en-US" baseline="0" dirty="0" err="1" smtClean="0"/>
              <a:t>cenários</a:t>
            </a:r>
            <a:r>
              <a:rPr lang="en-US" baseline="0" dirty="0" smtClean="0"/>
              <a:t> </a:t>
            </a:r>
            <a:r>
              <a:rPr lang="en-US" baseline="0" dirty="0" err="1" smtClean="0"/>
              <a:t>semelhantes</a:t>
            </a:r>
            <a:r>
              <a:rPr lang="en-US" baseline="0" dirty="0" smtClean="0"/>
              <a:t> e </a:t>
            </a:r>
            <a:r>
              <a:rPr lang="en-US" baseline="0" dirty="0" err="1" smtClean="0"/>
              <a:t>casos</a:t>
            </a:r>
            <a:r>
              <a:rPr lang="en-US" baseline="0" dirty="0" smtClean="0"/>
              <a:t> </a:t>
            </a:r>
            <a:r>
              <a:rPr lang="en-US" baseline="0" dirty="0" err="1" smtClean="0"/>
              <a:t>concretos</a:t>
            </a:r>
            <a:r>
              <a:rPr lang="en-US" baseline="0" dirty="0" smtClean="0"/>
              <a:t> de </a:t>
            </a:r>
            <a:r>
              <a:rPr lang="en-US" baseline="0" dirty="0" err="1" smtClean="0"/>
              <a:t>aplicação</a:t>
            </a:r>
            <a:r>
              <a:rPr lang="en-US" baseline="0" dirty="0" smtClean="0"/>
              <a:t>.</a:t>
            </a:r>
          </a:p>
          <a:p>
            <a:endParaRPr lang="en-US" baseline="0" dirty="0" smtClean="0"/>
          </a:p>
          <a:p>
            <a:r>
              <a:rPr lang="en-US" baseline="0" dirty="0" smtClean="0"/>
              <a:t>A </a:t>
            </a:r>
            <a:r>
              <a:rPr lang="en-US" baseline="0" dirty="0" err="1" smtClean="0"/>
              <a:t>sessão</a:t>
            </a:r>
            <a:r>
              <a:rPr lang="en-US" baseline="0" dirty="0" smtClean="0"/>
              <a:t> </a:t>
            </a:r>
            <a:r>
              <a:rPr lang="en-US" baseline="0" dirty="0" err="1" smtClean="0"/>
              <a:t>está</a:t>
            </a:r>
            <a:r>
              <a:rPr lang="en-US" baseline="0" dirty="0" smtClean="0"/>
              <a:t> </a:t>
            </a:r>
            <a:r>
              <a:rPr lang="en-US" baseline="0" dirty="0" err="1" smtClean="0"/>
              <a:t>organizada</a:t>
            </a:r>
            <a:r>
              <a:rPr lang="en-US" baseline="0" dirty="0" smtClean="0"/>
              <a:t> </a:t>
            </a:r>
            <a:r>
              <a:rPr lang="en-US" baseline="0" dirty="0" err="1" smtClean="0"/>
              <a:t>em</a:t>
            </a:r>
            <a:r>
              <a:rPr lang="en-US" baseline="0" dirty="0" smtClean="0"/>
              <a:t> </a:t>
            </a:r>
            <a:r>
              <a:rPr lang="en-US" baseline="0" dirty="0" err="1" smtClean="0"/>
              <a:t>duas</a:t>
            </a:r>
            <a:r>
              <a:rPr lang="en-US" baseline="0" dirty="0" smtClean="0"/>
              <a:t> </a:t>
            </a:r>
            <a:r>
              <a:rPr lang="en-US" baseline="0" dirty="0" err="1" smtClean="0"/>
              <a:t>partes</a:t>
            </a:r>
            <a:r>
              <a:rPr lang="en-US" baseline="0" dirty="0" smtClean="0"/>
              <a:t>.</a:t>
            </a:r>
          </a:p>
          <a:p>
            <a:r>
              <a:rPr lang="en-US" baseline="0" dirty="0" err="1" smtClean="0"/>
              <a:t>Numa</a:t>
            </a:r>
            <a:r>
              <a:rPr lang="en-US" baseline="0" dirty="0" smtClean="0"/>
              <a:t> </a:t>
            </a:r>
            <a:r>
              <a:rPr lang="en-US" b="1" baseline="0" dirty="0" err="1" smtClean="0"/>
              <a:t>primeira</a:t>
            </a:r>
            <a:r>
              <a:rPr lang="en-US" b="1" baseline="0" dirty="0" smtClean="0"/>
              <a:t> parte</a:t>
            </a:r>
            <a:r>
              <a:rPr lang="en-US" baseline="0" dirty="0" smtClean="0"/>
              <a:t>, </a:t>
            </a:r>
            <a:r>
              <a:rPr lang="en-US" baseline="0" dirty="0" err="1" smtClean="0"/>
              <a:t>introduzimos</a:t>
            </a:r>
            <a:r>
              <a:rPr lang="en-US" baseline="0" dirty="0" smtClean="0"/>
              <a:t> </a:t>
            </a:r>
            <a:r>
              <a:rPr lang="en-US" baseline="0" dirty="0" err="1" smtClean="0"/>
              <a:t>os</a:t>
            </a:r>
            <a:r>
              <a:rPr lang="en-US" baseline="0" dirty="0" smtClean="0"/>
              <a:t> </a:t>
            </a:r>
            <a:r>
              <a:rPr lang="en-US" baseline="0" dirty="0" err="1" smtClean="0"/>
              <a:t>conceitos</a:t>
            </a:r>
            <a:r>
              <a:rPr lang="en-US" baseline="0" dirty="0" smtClean="0"/>
              <a:t> e </a:t>
            </a:r>
            <a:r>
              <a:rPr lang="en-US" baseline="0" dirty="0" err="1" smtClean="0"/>
              <a:t>os</a:t>
            </a:r>
            <a:r>
              <a:rPr lang="en-US" baseline="0" dirty="0" smtClean="0"/>
              <a:t> </a:t>
            </a:r>
            <a:r>
              <a:rPr lang="en-US" baseline="0" dirty="0" err="1" smtClean="0"/>
              <a:t>tópicos</a:t>
            </a:r>
            <a:r>
              <a:rPr lang="en-US" baseline="0" dirty="0" smtClean="0"/>
              <a:t> </a:t>
            </a:r>
            <a:r>
              <a:rPr lang="en-US" baseline="0" dirty="0" err="1" smtClean="0"/>
              <a:t>relacionados</a:t>
            </a:r>
            <a:r>
              <a:rPr lang="en-US" baseline="0" dirty="0" smtClean="0"/>
              <a:t> com o </a:t>
            </a:r>
            <a:r>
              <a:rPr lang="en-US" baseline="0" dirty="0" err="1" smtClean="0"/>
              <a:t>acesso</a:t>
            </a:r>
            <a:r>
              <a:rPr lang="en-US" baseline="0" dirty="0" smtClean="0"/>
              <a:t> </a:t>
            </a:r>
            <a:r>
              <a:rPr lang="en-US" baseline="0" dirty="0" err="1" smtClean="0"/>
              <a:t>concorrente</a:t>
            </a:r>
            <a:r>
              <a:rPr lang="en-US" baseline="0" dirty="0" smtClean="0"/>
              <a:t> a dados.</a:t>
            </a:r>
          </a:p>
          <a:p>
            <a:r>
              <a:rPr lang="en-US" baseline="0" dirty="0" smtClean="0"/>
              <a:t>Na </a:t>
            </a:r>
            <a:r>
              <a:rPr lang="en-US" b="1" baseline="0" dirty="0" err="1" smtClean="0"/>
              <a:t>segunda</a:t>
            </a:r>
            <a:r>
              <a:rPr lang="en-US" b="1" baseline="0" dirty="0" smtClean="0"/>
              <a:t> parte </a:t>
            </a:r>
            <a:r>
              <a:rPr lang="en-US" baseline="0" dirty="0" err="1" smtClean="0"/>
              <a:t>analisamos</a:t>
            </a:r>
            <a:r>
              <a:rPr lang="en-US" baseline="0" dirty="0" smtClean="0"/>
              <a:t> a </a:t>
            </a:r>
            <a:r>
              <a:rPr lang="en-US" baseline="0" dirty="0" err="1" smtClean="0"/>
              <a:t>aplicação</a:t>
            </a:r>
            <a:r>
              <a:rPr lang="en-US" baseline="0" dirty="0" smtClean="0"/>
              <a:t> de </a:t>
            </a:r>
            <a:r>
              <a:rPr lang="en-US" baseline="0" dirty="0" err="1" smtClean="0"/>
              <a:t>estratégias</a:t>
            </a:r>
            <a:r>
              <a:rPr lang="en-US" baseline="0" dirty="0" smtClean="0"/>
              <a:t> de locking com base </a:t>
            </a:r>
            <a:r>
              <a:rPr lang="en-US" baseline="0" dirty="0" err="1" smtClean="0"/>
              <a:t>numa</a:t>
            </a:r>
            <a:r>
              <a:rPr lang="en-US" baseline="0" dirty="0" smtClean="0"/>
              <a:t> </a:t>
            </a:r>
            <a:r>
              <a:rPr lang="en-US" baseline="0" dirty="0" err="1" smtClean="0"/>
              <a:t>demonstração</a:t>
            </a:r>
            <a:r>
              <a:rPr lang="en-US" baseline="0" dirty="0" smtClean="0"/>
              <a:t>, </a:t>
            </a:r>
            <a:r>
              <a:rPr lang="en-US" baseline="0" dirty="0" err="1" smtClean="0"/>
              <a:t>fazemos</a:t>
            </a:r>
            <a:r>
              <a:rPr lang="en-US" baseline="0" dirty="0" smtClean="0"/>
              <a:t> um </a:t>
            </a:r>
            <a:r>
              <a:rPr lang="en-US" baseline="0" dirty="0" err="1" smtClean="0"/>
              <a:t>resumo</a:t>
            </a:r>
            <a:r>
              <a:rPr lang="en-US" baseline="0" dirty="0" smtClean="0"/>
              <a:t> dos </a:t>
            </a:r>
            <a:r>
              <a:rPr lang="en-US" baseline="0" dirty="0" err="1" smtClean="0"/>
              <a:t>temas</a:t>
            </a:r>
            <a:r>
              <a:rPr lang="en-US" baseline="0" dirty="0" smtClean="0"/>
              <a:t> </a:t>
            </a:r>
            <a:r>
              <a:rPr lang="en-US" baseline="0" dirty="0" err="1" smtClean="0"/>
              <a:t>discutidos</a:t>
            </a:r>
            <a:r>
              <a:rPr lang="en-US" baseline="0" dirty="0" smtClean="0"/>
              <a:t> </a:t>
            </a:r>
            <a:r>
              <a:rPr lang="en-US" baseline="0" dirty="0" err="1" smtClean="0"/>
              <a:t>na</a:t>
            </a:r>
            <a:r>
              <a:rPr lang="en-US" baseline="0" dirty="0" smtClean="0"/>
              <a:t> </a:t>
            </a:r>
            <a:r>
              <a:rPr lang="en-US" baseline="0" dirty="0" err="1" smtClean="0"/>
              <a:t>sessão</a:t>
            </a:r>
            <a:r>
              <a:rPr lang="en-US" baseline="0" dirty="0" smtClean="0"/>
              <a:t> e </a:t>
            </a:r>
            <a:r>
              <a:rPr lang="en-US" baseline="0" dirty="0" err="1" smtClean="0"/>
              <a:t>convidamos</a:t>
            </a:r>
            <a:r>
              <a:rPr lang="en-US" baseline="0" dirty="0" smtClean="0"/>
              <a:t> </a:t>
            </a:r>
            <a:r>
              <a:rPr lang="en-US" baseline="0" dirty="0" err="1" smtClean="0"/>
              <a:t>os</a:t>
            </a:r>
            <a:r>
              <a:rPr lang="en-US" baseline="0" dirty="0" smtClean="0"/>
              <a:t> </a:t>
            </a:r>
            <a:r>
              <a:rPr lang="en-US" baseline="0" dirty="0" err="1" smtClean="0"/>
              <a:t>alunos</a:t>
            </a:r>
            <a:r>
              <a:rPr lang="en-US" baseline="0" dirty="0" smtClean="0"/>
              <a:t> a responder a um </a:t>
            </a:r>
            <a:r>
              <a:rPr lang="en-US" baseline="0" dirty="0" err="1" smtClean="0"/>
              <a:t>questionário</a:t>
            </a:r>
            <a:r>
              <a:rPr lang="en-US" baseline="0" dirty="0" smtClean="0"/>
              <a:t> e a </a:t>
            </a:r>
            <a:r>
              <a:rPr lang="en-US" baseline="0" dirty="0" err="1" smtClean="0"/>
              <a:t>discutir</a:t>
            </a:r>
            <a:r>
              <a:rPr lang="en-US" baseline="0" dirty="0" smtClean="0"/>
              <a:t> </a:t>
            </a:r>
            <a:r>
              <a:rPr lang="en-US" baseline="0" dirty="0" err="1" smtClean="0"/>
              <a:t>em</a:t>
            </a:r>
            <a:r>
              <a:rPr lang="en-US" baseline="0" dirty="0" smtClean="0"/>
              <a:t> </a:t>
            </a:r>
            <a:r>
              <a:rPr lang="en-US" baseline="0" dirty="0" err="1" smtClean="0"/>
              <a:t>grupo</a:t>
            </a:r>
            <a:r>
              <a:rPr lang="en-US" baseline="0" dirty="0" smtClean="0"/>
              <a:t> </a:t>
            </a:r>
            <a:r>
              <a:rPr lang="en-US" baseline="0" dirty="0" err="1" smtClean="0"/>
              <a:t>casos</a:t>
            </a:r>
            <a:r>
              <a:rPr lang="en-US" baseline="0" dirty="0" smtClean="0"/>
              <a:t> </a:t>
            </a:r>
            <a:r>
              <a:rPr lang="en-US" baseline="0" dirty="0" err="1" smtClean="0"/>
              <a:t>concretos</a:t>
            </a:r>
            <a:r>
              <a:rPr lang="en-US" baseline="0" dirty="0" smtClean="0"/>
              <a:t> de </a:t>
            </a:r>
            <a:r>
              <a:rPr lang="en-US" baseline="0" dirty="0" err="1" smtClean="0"/>
              <a:t>experiências</a:t>
            </a:r>
            <a:r>
              <a:rPr lang="en-US" baseline="0" dirty="0" smtClean="0"/>
              <a:t> </a:t>
            </a:r>
            <a:r>
              <a:rPr lang="en-US" baseline="0" dirty="0" err="1" smtClean="0"/>
              <a:t>pessoais</a:t>
            </a:r>
            <a:r>
              <a:rPr lang="en-US" baseline="0" dirty="0" smtClean="0"/>
              <a:t> e </a:t>
            </a:r>
            <a:r>
              <a:rPr lang="en-US" baseline="0" dirty="0" err="1" smtClean="0"/>
              <a:t>profissionais</a:t>
            </a:r>
            <a:r>
              <a:rPr lang="en-US" baseline="0" dirty="0" smtClean="0"/>
              <a:t> à luz da </a:t>
            </a:r>
            <a:r>
              <a:rPr lang="en-US" baseline="0" dirty="0" err="1" smtClean="0"/>
              <a:t>temática</a:t>
            </a:r>
            <a:r>
              <a:rPr lang="en-US" baseline="0" dirty="0" smtClean="0"/>
              <a:t> do </a:t>
            </a:r>
            <a:r>
              <a:rPr lang="en-US" baseline="0" dirty="0" err="1" smtClean="0"/>
              <a:t>acesso</a:t>
            </a:r>
            <a:r>
              <a:rPr lang="en-US" baseline="0" dirty="0" smtClean="0"/>
              <a:t> </a:t>
            </a:r>
            <a:r>
              <a:rPr lang="en-US" baseline="0" dirty="0" err="1" smtClean="0"/>
              <a:t>concorrente</a:t>
            </a:r>
            <a:r>
              <a:rPr lang="en-US" baseline="0" dirty="0" smtClean="0"/>
              <a:t> a dados.</a:t>
            </a:r>
            <a:endParaRPr lang="en-US" dirty="0"/>
          </a:p>
        </p:txBody>
      </p:sp>
    </p:spTree>
    <p:extLst>
      <p:ext uri="{BB962C8B-B14F-4D97-AF65-F5344CB8AC3E}">
        <p14:creationId xmlns:p14="http://schemas.microsoft.com/office/powerpoint/2010/main" val="2536854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a:t>http://</a:t>
            </a:r>
            <a:r>
              <a:rPr lang="pt-PT" dirty="0" smtClean="0"/>
              <a:t>www.developer.com/java/ent/article.php/3897331/Pessimistic-Locking-in-JPA-2-and-Hibernate.htm</a:t>
            </a:r>
          </a:p>
          <a:p>
            <a:endParaRPr lang="pt-PT" dirty="0" smtClean="0"/>
          </a:p>
          <a:p>
            <a:r>
              <a:rPr lang="pt-PT" dirty="0" smtClean="0"/>
              <a:t>O modo</a:t>
            </a:r>
            <a:r>
              <a:rPr lang="pt-PT" baseline="0" dirty="0" smtClean="0"/>
              <a:t> PESSIMISTIC_READ corresponde a</a:t>
            </a:r>
            <a:r>
              <a:rPr lang="pt-PT" dirty="0" smtClean="0"/>
              <a:t> um lock partilhado.</a:t>
            </a:r>
          </a:p>
          <a:p>
            <a:r>
              <a:rPr lang="pt-PT" dirty="0" smtClean="0"/>
              <a:t>O</a:t>
            </a:r>
            <a:r>
              <a:rPr lang="pt-PT" baseline="0" dirty="0" smtClean="0"/>
              <a:t> lock é mantido pelo EntityManager entre o início e o fim da transação.</a:t>
            </a:r>
          </a:p>
          <a:p>
            <a:r>
              <a:rPr lang="pt-PT" baseline="0" dirty="0" smtClean="0"/>
              <a:t>O registo pode ser lido em outras transações mas não pode ser atualizado; operações de escrita não são possíveis.</a:t>
            </a:r>
            <a:endParaRPr lang="pt-PT"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21</a:t>
            </a:fld>
            <a:endParaRPr lang="pt-PT"/>
          </a:p>
        </p:txBody>
      </p:sp>
    </p:spTree>
    <p:extLst>
      <p:ext uri="{BB962C8B-B14F-4D97-AF65-F5344CB8AC3E}">
        <p14:creationId xmlns:p14="http://schemas.microsoft.com/office/powerpoint/2010/main" val="31883246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pt-PT" dirty="0" smtClean="0"/>
              <a:t>Neste caso</a:t>
            </a:r>
            <a:r>
              <a:rPr lang="pt-PT" baseline="0" dirty="0" smtClean="0"/>
              <a:t> (PESSIMISTIC_WRITE) temos um lock exclusivo.</a:t>
            </a:r>
          </a:p>
          <a:p>
            <a:r>
              <a:rPr lang="pt-PT" dirty="0" smtClean="0"/>
              <a:t>O</a:t>
            </a:r>
            <a:r>
              <a:rPr lang="pt-PT" baseline="0" dirty="0" smtClean="0"/>
              <a:t> lock é mantido pelo EntityManager entre o início e o fim da transação.</a:t>
            </a:r>
          </a:p>
          <a:p>
            <a:r>
              <a:rPr lang="pt-PT" baseline="0" dirty="0" smtClean="0"/>
              <a:t>O registo não pode ser lido em outras transações.</a:t>
            </a:r>
            <a:endParaRPr lang="pt-PT" dirty="0" smtClean="0"/>
          </a:p>
          <a:p>
            <a:endParaRPr lang="pt-PT"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22</a:t>
            </a:fld>
            <a:endParaRPr lang="pt-PT"/>
          </a:p>
        </p:txBody>
      </p:sp>
    </p:spTree>
    <p:extLst>
      <p:ext uri="{BB962C8B-B14F-4D97-AF65-F5344CB8AC3E}">
        <p14:creationId xmlns:p14="http://schemas.microsoft.com/office/powerpoint/2010/main" val="8642054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 </a:t>
            </a:r>
            <a:r>
              <a:rPr lang="pt-PT" dirty="0" smtClean="0"/>
              <a:t>modo </a:t>
            </a:r>
            <a:r>
              <a:rPr lang="en-US" b="1" dirty="0" smtClean="0"/>
              <a:t>PESSIMISTIC_FORCE_INCREMENT</a:t>
            </a:r>
            <a:r>
              <a:rPr lang="en-US" b="0" dirty="0" smtClean="0"/>
              <a:t> é</a:t>
            </a:r>
            <a:r>
              <a:rPr lang="en-US" b="0" baseline="0" dirty="0" smtClean="0"/>
              <a:t> </a:t>
            </a:r>
            <a:r>
              <a:rPr lang="en-US" dirty="0" err="1" smtClean="0"/>
              <a:t>equivalente</a:t>
            </a:r>
            <a:r>
              <a:rPr lang="en-US" dirty="0" smtClean="0"/>
              <a:t> </a:t>
            </a:r>
            <a:r>
              <a:rPr lang="en-US" dirty="0" err="1" smtClean="0"/>
              <a:t>ao</a:t>
            </a:r>
            <a:r>
              <a:rPr lang="en-US" dirty="0" smtClean="0"/>
              <a:t> PESSIMISTIC_WRITE</a:t>
            </a:r>
            <a:r>
              <a:rPr lang="en-US" baseline="0" dirty="0" smtClean="0"/>
              <a:t> no que </a:t>
            </a:r>
            <a:r>
              <a:rPr lang="en-US" baseline="0" dirty="0" err="1" smtClean="0"/>
              <a:t>respeita</a:t>
            </a:r>
            <a:r>
              <a:rPr lang="en-US" baseline="0" dirty="0" smtClean="0"/>
              <a:t> </a:t>
            </a:r>
            <a:r>
              <a:rPr lang="en-US" baseline="0" dirty="0" err="1" smtClean="0"/>
              <a:t>ao</a:t>
            </a:r>
            <a:r>
              <a:rPr lang="en-US" baseline="0" dirty="0" smtClean="0"/>
              <a:t> </a:t>
            </a:r>
            <a:r>
              <a:rPr lang="en-US" baseline="0" dirty="0" err="1" smtClean="0"/>
              <a:t>protocolo</a:t>
            </a:r>
            <a:r>
              <a:rPr lang="en-US" baseline="0" dirty="0" smtClean="0"/>
              <a:t> de </a:t>
            </a:r>
            <a:r>
              <a:rPr lang="en-US" baseline="0" dirty="0" err="1" smtClean="0"/>
              <a:t>acesso</a:t>
            </a:r>
            <a:r>
              <a:rPr lang="en-US" baseline="0" dirty="0" smtClean="0"/>
              <a:t> </a:t>
            </a:r>
            <a:r>
              <a:rPr lang="en-US" baseline="0" dirty="0" err="1" smtClean="0"/>
              <a:t>concorrente</a:t>
            </a:r>
            <a:r>
              <a:rPr lang="en-US" baseline="0" dirty="0" smtClean="0"/>
              <a:t>, no </a:t>
            </a:r>
            <a:r>
              <a:rPr lang="en-US" baseline="0" dirty="0" err="1" smtClean="0"/>
              <a:t>entanto</a:t>
            </a:r>
            <a:r>
              <a:rPr lang="en-US" baseline="0" dirty="0" smtClean="0"/>
              <a:t>, </a:t>
            </a:r>
            <a:r>
              <a:rPr lang="en-US" baseline="0" dirty="0" err="1" smtClean="0"/>
              <a:t>neste</a:t>
            </a:r>
            <a:r>
              <a:rPr lang="en-US" baseline="0" dirty="0" smtClean="0"/>
              <a:t> </a:t>
            </a:r>
            <a:r>
              <a:rPr lang="en-US" baseline="0" dirty="0" err="1" smtClean="0"/>
              <a:t>modo</a:t>
            </a:r>
            <a:r>
              <a:rPr lang="en-US" baseline="0" dirty="0" smtClean="0"/>
              <a:t> o </a:t>
            </a:r>
            <a:r>
              <a:rPr lang="en-US" baseline="0" dirty="0" err="1" smtClean="0"/>
              <a:t>atributo</a:t>
            </a:r>
            <a:r>
              <a:rPr lang="en-US" baseline="0" dirty="0" smtClean="0"/>
              <a:t> @Version é </a:t>
            </a:r>
            <a:r>
              <a:rPr lang="en-US" baseline="0" dirty="0" err="1" smtClean="0"/>
              <a:t>atualizado</a:t>
            </a:r>
            <a:endParaRPr lang="en-US" dirty="0" smtClean="0"/>
          </a:p>
          <a:p>
            <a:r>
              <a:rPr lang="en-US" dirty="0" smtClean="0"/>
              <a:t>O</a:t>
            </a:r>
            <a:r>
              <a:rPr lang="en-US" b="0" dirty="0" smtClean="0"/>
              <a:t> lock é </a:t>
            </a:r>
            <a:r>
              <a:rPr lang="en-US" b="0" dirty="0" err="1" smtClean="0"/>
              <a:t>mantido</a:t>
            </a:r>
            <a:r>
              <a:rPr lang="en-US" b="0" baseline="0" dirty="0" smtClean="0"/>
              <a:t> </a:t>
            </a:r>
            <a:r>
              <a:rPr lang="en-US" b="0" baseline="0" dirty="0" err="1" smtClean="0"/>
              <a:t>pelo</a:t>
            </a:r>
            <a:r>
              <a:rPr lang="en-US" b="0" baseline="0" dirty="0" smtClean="0"/>
              <a:t> </a:t>
            </a:r>
            <a:r>
              <a:rPr lang="en-US" b="0" baseline="0" dirty="0" err="1" smtClean="0"/>
              <a:t>EntityManager</a:t>
            </a:r>
            <a:r>
              <a:rPr lang="en-US" b="0" baseline="0" dirty="0" smtClean="0"/>
              <a:t> e o </a:t>
            </a:r>
            <a:r>
              <a:rPr lang="en-US" b="0" baseline="0" dirty="0" err="1" smtClean="0"/>
              <a:t>atributo</a:t>
            </a:r>
            <a:r>
              <a:rPr lang="en-US" b="0" baseline="0" dirty="0" smtClean="0"/>
              <a:t> @Version é </a:t>
            </a:r>
            <a:r>
              <a:rPr lang="en-US" b="0" baseline="0" dirty="0" err="1" smtClean="0"/>
              <a:t>incrementado</a:t>
            </a:r>
            <a:r>
              <a:rPr lang="en-US" b="0" baseline="0" dirty="0" smtClean="0"/>
              <a:t> </a:t>
            </a:r>
            <a:r>
              <a:rPr lang="en-US" b="0" dirty="0" err="1" smtClean="0"/>
              <a:t>independentemente</a:t>
            </a:r>
            <a:r>
              <a:rPr lang="en-US" b="0" dirty="0" smtClean="0"/>
              <a:t> de se </a:t>
            </a:r>
            <a:r>
              <a:rPr lang="en-US" b="0" dirty="0" err="1" smtClean="0"/>
              <a:t>atualizar</a:t>
            </a:r>
            <a:r>
              <a:rPr lang="en-US" b="0" dirty="0" smtClean="0"/>
              <a:t> o </a:t>
            </a:r>
            <a:r>
              <a:rPr lang="en-US" b="0" dirty="0" err="1" smtClean="0"/>
              <a:t>registo</a:t>
            </a:r>
            <a:r>
              <a:rPr lang="en-US" b="0" dirty="0" smtClean="0"/>
              <a:t> </a:t>
            </a:r>
            <a:r>
              <a:rPr lang="en-US" b="0" dirty="0" err="1" smtClean="0"/>
              <a:t>ou</a:t>
            </a:r>
            <a:r>
              <a:rPr lang="en-US" b="0" dirty="0" smtClean="0"/>
              <a:t> </a:t>
            </a:r>
            <a:r>
              <a:rPr lang="en-US" b="0" dirty="0" err="1" smtClean="0"/>
              <a:t>não</a:t>
            </a:r>
            <a:r>
              <a:rPr lang="en-US" dirty="0" smtClean="0"/>
              <a:t>.</a:t>
            </a:r>
          </a:p>
        </p:txBody>
      </p:sp>
      <p:sp>
        <p:nvSpPr>
          <p:cNvPr id="4" name="Slide Number Placeholder 3"/>
          <p:cNvSpPr>
            <a:spLocks noGrp="1"/>
          </p:cNvSpPr>
          <p:nvPr>
            <p:ph type="sldNum" sz="quarter" idx="10"/>
          </p:nvPr>
        </p:nvSpPr>
        <p:spPr/>
        <p:txBody>
          <a:bodyPr/>
          <a:lstStyle/>
          <a:p>
            <a:fld id="{54F76911-F589-44E9-8155-61F0472246BF}" type="slidenum">
              <a:rPr lang="pt-PT" smtClean="0"/>
              <a:pPr/>
              <a:t>23</a:t>
            </a:fld>
            <a:endParaRPr lang="pt-PT"/>
          </a:p>
        </p:txBody>
      </p:sp>
    </p:spTree>
    <p:extLst>
      <p:ext uri="{BB962C8B-B14F-4D97-AF65-F5344CB8AC3E}">
        <p14:creationId xmlns:p14="http://schemas.microsoft.com/office/powerpoint/2010/main" val="10804699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Quando</a:t>
            </a:r>
            <a:r>
              <a:rPr lang="en-US" dirty="0" smtClean="0"/>
              <a:t> se </a:t>
            </a:r>
            <a:r>
              <a:rPr lang="en-US" dirty="0" err="1" smtClean="0"/>
              <a:t>lê</a:t>
            </a:r>
            <a:r>
              <a:rPr lang="en-US" dirty="0" smtClean="0"/>
              <a:t> um </a:t>
            </a:r>
            <a:r>
              <a:rPr lang="en-US" dirty="0" err="1" smtClean="0"/>
              <a:t>registo</a:t>
            </a:r>
            <a:r>
              <a:rPr lang="en-US" dirty="0" smtClean="0"/>
              <a:t> da base de dados para </a:t>
            </a:r>
            <a:r>
              <a:rPr lang="en-US" dirty="0" err="1" smtClean="0"/>
              <a:t>instanciar</a:t>
            </a:r>
            <a:r>
              <a:rPr lang="en-US" dirty="0" smtClean="0"/>
              <a:t> um </a:t>
            </a:r>
            <a:r>
              <a:rPr lang="en-US" dirty="0" err="1" smtClean="0"/>
              <a:t>objeto</a:t>
            </a:r>
            <a:r>
              <a:rPr lang="en-US" baseline="0" dirty="0" smtClean="0"/>
              <a:t> </a:t>
            </a:r>
            <a:r>
              <a:rPr lang="en-US" baseline="0" dirty="0" err="1" smtClean="0"/>
              <a:t>em</a:t>
            </a:r>
            <a:r>
              <a:rPr lang="en-US" baseline="0" dirty="0" smtClean="0"/>
              <a:t> </a:t>
            </a:r>
            <a:r>
              <a:rPr lang="en-US" baseline="0" dirty="0" err="1" smtClean="0"/>
              <a:t>memória</a:t>
            </a:r>
            <a:r>
              <a:rPr lang="en-US" dirty="0" smtClean="0"/>
              <a:t> </a:t>
            </a:r>
            <a:r>
              <a:rPr lang="en-US" dirty="0" err="1" smtClean="0"/>
              <a:t>podemos</a:t>
            </a:r>
            <a:r>
              <a:rPr lang="en-US" dirty="0" smtClean="0"/>
              <a:t> </a:t>
            </a:r>
            <a:r>
              <a:rPr lang="en-US" dirty="0" err="1" smtClean="0"/>
              <a:t>definir</a:t>
            </a:r>
            <a:r>
              <a:rPr lang="en-US" dirty="0" smtClean="0"/>
              <a:t> o </a:t>
            </a:r>
            <a:r>
              <a:rPr lang="en-US" dirty="0" err="1" smtClean="0"/>
              <a:t>modo</a:t>
            </a:r>
            <a:r>
              <a:rPr lang="en-US" dirty="0" smtClean="0"/>
              <a:t> de locking a </a:t>
            </a:r>
            <a:r>
              <a:rPr lang="en-US" dirty="0" err="1" smtClean="0"/>
              <a:t>aplicar</a:t>
            </a:r>
            <a:r>
              <a:rPr lang="en-US" dirty="0" smtClean="0"/>
              <a:t> de </a:t>
            </a:r>
            <a:r>
              <a:rPr lang="en-US" dirty="0" err="1" smtClean="0"/>
              <a:t>várias</a:t>
            </a:r>
            <a:r>
              <a:rPr lang="en-US" dirty="0" smtClean="0"/>
              <a:t> </a:t>
            </a:r>
            <a:r>
              <a:rPr lang="en-US" dirty="0" err="1" smtClean="0"/>
              <a:t>formas</a:t>
            </a:r>
            <a:r>
              <a:rPr lang="en-US" dirty="0" smtClean="0"/>
              <a:t>.</a:t>
            </a:r>
          </a:p>
          <a:p>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24</a:t>
            </a:fld>
            <a:endParaRPr lang="pt-PT"/>
          </a:p>
        </p:txBody>
      </p:sp>
    </p:spTree>
    <p:extLst>
      <p:ext uri="{BB962C8B-B14F-4D97-AF65-F5344CB8AC3E}">
        <p14:creationId xmlns:p14="http://schemas.microsoft.com/office/powerpoint/2010/main" val="29410933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 lock mode </a:t>
            </a:r>
            <a:r>
              <a:rPr lang="en-US" dirty="0" err="1" smtClean="0"/>
              <a:t>pode</a:t>
            </a:r>
            <a:r>
              <a:rPr lang="en-US" dirty="0" smtClean="0"/>
              <a:t> </a:t>
            </a:r>
            <a:r>
              <a:rPr lang="en-US" dirty="0" err="1" smtClean="0"/>
              <a:t>ser</a:t>
            </a:r>
            <a:r>
              <a:rPr lang="en-US" dirty="0" smtClean="0"/>
              <a:t> </a:t>
            </a:r>
            <a:r>
              <a:rPr lang="en-US" dirty="0" err="1" smtClean="0"/>
              <a:t>atribuído</a:t>
            </a:r>
            <a:r>
              <a:rPr lang="en-US" dirty="0" smtClean="0"/>
              <a:t> </a:t>
            </a:r>
            <a:r>
              <a:rPr lang="en-US" dirty="0" err="1" smtClean="0"/>
              <a:t>por</a:t>
            </a:r>
            <a:r>
              <a:rPr lang="en-US" dirty="0" smtClean="0"/>
              <a:t> via do </a:t>
            </a:r>
            <a:r>
              <a:rPr lang="en-US" dirty="0" err="1" smtClean="0"/>
              <a:t>EntityManager</a:t>
            </a:r>
            <a:endParaRPr lang="en-US" dirty="0" smtClean="0"/>
          </a:p>
          <a:p>
            <a:pPr marL="171450" indent="-171450">
              <a:buFont typeface="Arial" panose="020B0604020202020204" pitchFamily="34" charset="0"/>
              <a:buChar char="•"/>
            </a:pPr>
            <a:r>
              <a:rPr lang="en-US" dirty="0" err="1" smtClean="0"/>
              <a:t>através</a:t>
            </a:r>
            <a:r>
              <a:rPr lang="en-US" dirty="0" smtClean="0"/>
              <a:t> dos </a:t>
            </a:r>
            <a:r>
              <a:rPr lang="en-US" dirty="0" err="1" smtClean="0"/>
              <a:t>seus</a:t>
            </a:r>
            <a:r>
              <a:rPr lang="en-US" dirty="0" smtClean="0"/>
              <a:t> </a:t>
            </a:r>
            <a:r>
              <a:rPr lang="en-US" dirty="0" err="1" smtClean="0"/>
              <a:t>métodos</a:t>
            </a:r>
            <a:r>
              <a:rPr lang="en-US" dirty="0" smtClean="0"/>
              <a:t> </a:t>
            </a:r>
            <a:r>
              <a:rPr lang="en-US" b="1" dirty="0" smtClean="0"/>
              <a:t>find()</a:t>
            </a:r>
            <a:r>
              <a:rPr lang="en-US" dirty="0" smtClean="0"/>
              <a:t>, </a:t>
            </a:r>
            <a:r>
              <a:rPr lang="en-US" b="1" dirty="0" smtClean="0"/>
              <a:t>lock()</a:t>
            </a:r>
            <a:r>
              <a:rPr lang="en-US" dirty="0" smtClean="0"/>
              <a:t> e </a:t>
            </a:r>
            <a:r>
              <a:rPr lang="en-US" b="1" dirty="0" smtClean="0"/>
              <a:t>refresh()</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ou</a:t>
            </a:r>
            <a:r>
              <a:rPr lang="en-US" dirty="0" smtClean="0"/>
              <a:t> de </a:t>
            </a:r>
            <a:r>
              <a:rPr lang="en-US" dirty="0" err="1" smtClean="0"/>
              <a:t>uma</a:t>
            </a:r>
            <a:r>
              <a:rPr lang="en-US" dirty="0" smtClean="0"/>
              <a:t> Query:</a:t>
            </a:r>
          </a:p>
          <a:p>
            <a:pPr marL="171450" indent="-171450">
              <a:buFont typeface="Arial" panose="020B0604020202020204" pitchFamily="34" charset="0"/>
              <a:buChar char="•"/>
            </a:pPr>
            <a:r>
              <a:rPr lang="en-US" dirty="0" err="1" smtClean="0"/>
              <a:t>através</a:t>
            </a:r>
            <a:r>
              <a:rPr lang="en-US" dirty="0" smtClean="0"/>
              <a:t> do </a:t>
            </a:r>
            <a:r>
              <a:rPr lang="en-US" dirty="0" err="1" smtClean="0"/>
              <a:t>seu</a:t>
            </a:r>
            <a:r>
              <a:rPr lang="en-US" dirty="0" smtClean="0"/>
              <a:t> </a:t>
            </a:r>
            <a:r>
              <a:rPr lang="en-US" dirty="0" err="1" smtClean="0"/>
              <a:t>método</a:t>
            </a:r>
            <a:r>
              <a:rPr lang="en-US" dirty="0" smtClean="0"/>
              <a:t> </a:t>
            </a:r>
            <a:r>
              <a:rPr lang="en-US" b="1" dirty="0" err="1" smtClean="0"/>
              <a:t>setLockMode</a:t>
            </a:r>
            <a:r>
              <a:rPr lang="en-US" b="1" dirty="0" smtClean="0"/>
              <a:t>()</a:t>
            </a:r>
            <a:endParaRPr lang="en-US" dirty="0" smtClean="0"/>
          </a:p>
          <a:p>
            <a:endParaRPr lang="en-US" dirty="0" smtClean="0"/>
          </a:p>
          <a:p>
            <a:endParaRPr lang="en-US" dirty="0" smtClean="0"/>
          </a:p>
          <a:p>
            <a:endParaRPr lang="en-US" dirty="0" smtClean="0"/>
          </a:p>
          <a:p>
            <a:endParaRPr lang="en-US" dirty="0" smtClean="0"/>
          </a:p>
          <a:p>
            <a:r>
              <a:rPr lang="en-US" dirty="0" smtClean="0"/>
              <a:t>You can lock the entities in JPA 2:</a:t>
            </a:r>
          </a:p>
          <a:p>
            <a:pPr marL="171450" indent="-171450">
              <a:buFont typeface="Arial" panose="020B0604020202020204" pitchFamily="34" charset="0"/>
              <a:buChar char="•"/>
            </a:pPr>
            <a:r>
              <a:rPr lang="en-US" dirty="0" smtClean="0"/>
              <a:t>using the lock() or find() methods of the </a:t>
            </a:r>
            <a:r>
              <a:rPr lang="en-US" dirty="0" err="1" smtClean="0"/>
              <a:t>EntityManager</a:t>
            </a:r>
            <a:endParaRPr lang="en-US" dirty="0" smtClean="0"/>
          </a:p>
          <a:p>
            <a:pPr marL="171450" indent="-171450">
              <a:buFont typeface="Arial" panose="020B0604020202020204" pitchFamily="34" charset="0"/>
              <a:buChar char="•"/>
            </a:pPr>
            <a:r>
              <a:rPr lang="en-US" dirty="0" smtClean="0"/>
              <a:t>when </a:t>
            </a:r>
            <a:r>
              <a:rPr lang="en-US" dirty="0" err="1" smtClean="0"/>
              <a:t>EntityManager.refresh</a:t>
            </a:r>
            <a:r>
              <a:rPr lang="en-US" dirty="0" smtClean="0"/>
              <a:t>() is invoked it refreshes the state of the entity and applies a lock to it</a:t>
            </a:r>
          </a:p>
          <a:p>
            <a:pPr marL="171450" indent="-171450">
              <a:buFont typeface="Arial" panose="020B0604020202020204" pitchFamily="34" charset="0"/>
              <a:buChar char="•"/>
            </a:pPr>
            <a:r>
              <a:rPr lang="en-US" dirty="0" smtClean="0"/>
              <a:t>use the </a:t>
            </a:r>
            <a:r>
              <a:rPr lang="en-US" dirty="0" err="1" smtClean="0"/>
              <a:t>setLockMode</a:t>
            </a:r>
            <a:r>
              <a:rPr lang="en-US" dirty="0" smtClean="0"/>
              <a:t>() method of the Query interface to set a lock mode to an entity. For </a:t>
            </a:r>
            <a:r>
              <a:rPr lang="en-US" dirty="0" err="1" smtClean="0"/>
              <a:t>NamedQuery</a:t>
            </a:r>
            <a:r>
              <a:rPr lang="en-US" dirty="0" smtClean="0"/>
              <a:t> annotations, you can use the </a:t>
            </a:r>
            <a:r>
              <a:rPr lang="en-US" dirty="0" err="1" smtClean="0"/>
              <a:t>lockMode</a:t>
            </a:r>
            <a:r>
              <a:rPr lang="en-US" dirty="0" smtClean="0"/>
              <a:t> element</a:t>
            </a:r>
            <a:endParaRPr lang="pt-PT"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25</a:t>
            </a:fld>
            <a:endParaRPr lang="pt-PT"/>
          </a:p>
        </p:txBody>
      </p:sp>
    </p:spTree>
    <p:extLst>
      <p:ext uri="{BB962C8B-B14F-4D97-AF65-F5344CB8AC3E}">
        <p14:creationId xmlns:p14="http://schemas.microsoft.com/office/powerpoint/2010/main" val="37204572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Agora que </a:t>
            </a:r>
            <a:r>
              <a:rPr lang="en-US" dirty="0" err="1" smtClean="0"/>
              <a:t>conhecemos</a:t>
            </a:r>
            <a:r>
              <a:rPr lang="en-US" dirty="0" smtClean="0"/>
              <a:t> </a:t>
            </a:r>
            <a:r>
              <a:rPr lang="en-US" dirty="0" err="1" smtClean="0"/>
              <a:t>os</a:t>
            </a:r>
            <a:r>
              <a:rPr lang="en-US" dirty="0" smtClean="0"/>
              <a:t> </a:t>
            </a:r>
            <a:r>
              <a:rPr lang="en-US" dirty="0" err="1" smtClean="0"/>
              <a:t>detalhes</a:t>
            </a:r>
            <a:r>
              <a:rPr lang="en-US" dirty="0" smtClean="0"/>
              <a:t> das </a:t>
            </a:r>
            <a:r>
              <a:rPr lang="en-US" dirty="0" err="1" smtClean="0"/>
              <a:t>estratégias</a:t>
            </a:r>
            <a:r>
              <a:rPr lang="en-US" dirty="0" smtClean="0"/>
              <a:t> </a:t>
            </a:r>
            <a:r>
              <a:rPr lang="en-US" dirty="0" err="1" smtClean="0"/>
              <a:t>disponíveis</a:t>
            </a:r>
            <a:r>
              <a:rPr lang="en-US" dirty="0" smtClean="0"/>
              <a:t> para </a:t>
            </a:r>
            <a:r>
              <a:rPr lang="en-US" dirty="0" err="1" smtClean="0"/>
              <a:t>gerir</a:t>
            </a:r>
            <a:r>
              <a:rPr lang="en-US" dirty="0" smtClean="0"/>
              <a:t> </a:t>
            </a:r>
            <a:r>
              <a:rPr lang="en-US" dirty="0" err="1" smtClean="0"/>
              <a:t>acesso</a:t>
            </a:r>
            <a:r>
              <a:rPr lang="en-US" dirty="0" smtClean="0"/>
              <a:t> </a:t>
            </a:r>
            <a:r>
              <a:rPr lang="en-US" dirty="0" err="1" smtClean="0"/>
              <a:t>concorrente</a:t>
            </a:r>
            <a:r>
              <a:rPr lang="en-US" baseline="0" dirty="0" smtClean="0"/>
              <a:t> a dados e </a:t>
            </a:r>
            <a:r>
              <a:rPr lang="en-US" dirty="0" err="1" smtClean="0"/>
              <a:t>sabemos</a:t>
            </a:r>
            <a:r>
              <a:rPr lang="en-US" dirty="0" smtClean="0"/>
              <a:t> </a:t>
            </a:r>
            <a:r>
              <a:rPr lang="en-US" dirty="0" err="1" smtClean="0"/>
              <a:t>como</a:t>
            </a:r>
            <a:r>
              <a:rPr lang="en-US" dirty="0" smtClean="0"/>
              <a:t> as </a:t>
            </a:r>
            <a:r>
              <a:rPr lang="en-US" dirty="0" err="1" smtClean="0"/>
              <a:t>implementar</a:t>
            </a:r>
            <a:r>
              <a:rPr lang="en-US" dirty="0" smtClean="0"/>
              <a:t>, </a:t>
            </a:r>
            <a:r>
              <a:rPr lang="en-US" dirty="0" err="1" smtClean="0"/>
              <a:t>interessa</a:t>
            </a:r>
            <a:r>
              <a:rPr lang="en-US" dirty="0" smtClean="0"/>
              <a:t> </a:t>
            </a:r>
            <a:r>
              <a:rPr lang="en-US" dirty="0" err="1" smtClean="0"/>
              <a:t>discutir</a:t>
            </a:r>
            <a:r>
              <a:rPr lang="en-US" dirty="0" smtClean="0"/>
              <a:t> </a:t>
            </a:r>
            <a:r>
              <a:rPr lang="en-US" dirty="0" err="1" smtClean="0"/>
              <a:t>quais</a:t>
            </a:r>
            <a:r>
              <a:rPr lang="en-US" dirty="0" smtClean="0"/>
              <a:t> </a:t>
            </a:r>
            <a:r>
              <a:rPr lang="en-US" dirty="0" err="1" smtClean="0"/>
              <a:t>são</a:t>
            </a:r>
            <a:r>
              <a:rPr lang="en-US" dirty="0" smtClean="0"/>
              <a:t> as </a:t>
            </a:r>
            <a:r>
              <a:rPr lang="en-US" dirty="0" err="1" smtClean="0"/>
              <a:t>suas</a:t>
            </a:r>
            <a:r>
              <a:rPr lang="en-US" dirty="0" smtClean="0"/>
              <a:t> </a:t>
            </a:r>
            <a:r>
              <a:rPr lang="en-US" dirty="0" err="1" smtClean="0"/>
              <a:t>principais</a:t>
            </a:r>
            <a:r>
              <a:rPr lang="en-US" dirty="0" smtClean="0"/>
              <a:t> </a:t>
            </a:r>
            <a:r>
              <a:rPr lang="en-US" dirty="0" err="1" smtClean="0"/>
              <a:t>características</a:t>
            </a:r>
            <a:r>
              <a:rPr lang="en-US" dirty="0" smtClean="0"/>
              <a:t> do </a:t>
            </a:r>
            <a:r>
              <a:rPr lang="en-US" dirty="0" err="1" smtClean="0"/>
              <a:t>ponto</a:t>
            </a:r>
            <a:r>
              <a:rPr lang="en-US" dirty="0" smtClean="0"/>
              <a:t> de vista </a:t>
            </a:r>
            <a:r>
              <a:rPr lang="en-US" dirty="0" err="1" smtClean="0"/>
              <a:t>operacional</a:t>
            </a:r>
            <a:r>
              <a:rPr lang="en-US" dirty="0" smtClean="0"/>
              <a:t> e </a:t>
            </a:r>
            <a:r>
              <a:rPr lang="en-US" dirty="0" err="1" smtClean="0"/>
              <a:t>em</a:t>
            </a:r>
            <a:r>
              <a:rPr lang="en-US" dirty="0" smtClean="0"/>
              <a:t> que </a:t>
            </a:r>
            <a:r>
              <a:rPr lang="en-US" dirty="0" err="1" smtClean="0"/>
              <a:t>cenários</a:t>
            </a:r>
            <a:r>
              <a:rPr lang="en-US" dirty="0" smtClean="0"/>
              <a:t> </a:t>
            </a:r>
            <a:r>
              <a:rPr lang="en-US" dirty="0" err="1" smtClean="0"/>
              <a:t>serão</a:t>
            </a:r>
            <a:r>
              <a:rPr lang="en-US" dirty="0" smtClean="0"/>
              <a:t> </a:t>
            </a:r>
            <a:r>
              <a:rPr lang="en-US" dirty="0" err="1" smtClean="0"/>
              <a:t>mais</a:t>
            </a:r>
            <a:r>
              <a:rPr lang="en-US" dirty="0" smtClean="0"/>
              <a:t> </a:t>
            </a:r>
            <a:r>
              <a:rPr lang="en-US" dirty="0" err="1" smtClean="0"/>
              <a:t>adequadas</a:t>
            </a:r>
            <a:r>
              <a:rPr lang="en-US" dirty="0" smtClean="0"/>
              <a:t>.</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26</a:t>
            </a:fld>
            <a:endParaRPr lang="pt-PT"/>
          </a:p>
        </p:txBody>
      </p:sp>
    </p:spTree>
    <p:extLst>
      <p:ext uri="{BB962C8B-B14F-4D97-AF65-F5344CB8AC3E}">
        <p14:creationId xmlns:p14="http://schemas.microsoft.com/office/powerpoint/2010/main" val="9040872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smtClean="0"/>
              <a:t>Uma </a:t>
            </a:r>
            <a:r>
              <a:rPr lang="en-US" dirty="0" err="1" smtClean="0"/>
              <a:t>estratégia</a:t>
            </a:r>
            <a:r>
              <a:rPr lang="en-US" dirty="0" smtClean="0"/>
              <a:t> de </a:t>
            </a:r>
            <a:r>
              <a:rPr lang="en-US" b="1" dirty="0" smtClean="0"/>
              <a:t>Optimistic locking</a:t>
            </a:r>
            <a:r>
              <a:rPr lang="en-US" dirty="0" smtClean="0"/>
              <a:t> </a:t>
            </a:r>
            <a:r>
              <a:rPr lang="en-US" dirty="0" err="1" smtClean="0"/>
              <a:t>dá</a:t>
            </a:r>
            <a:r>
              <a:rPr lang="en-US" dirty="0" smtClean="0"/>
              <a:t>, </a:t>
            </a:r>
            <a:r>
              <a:rPr lang="en-US" dirty="0" err="1" smtClean="0"/>
              <a:t>ou</a:t>
            </a:r>
            <a:r>
              <a:rPr lang="en-US" dirty="0" smtClean="0"/>
              <a:t> </a:t>
            </a:r>
            <a:r>
              <a:rPr lang="en-US" dirty="0" err="1" smtClean="0"/>
              <a:t>pode</a:t>
            </a:r>
            <a:r>
              <a:rPr lang="en-US" dirty="0" smtClean="0"/>
              <a:t> </a:t>
            </a:r>
            <a:r>
              <a:rPr lang="en-US" dirty="0" err="1" smtClean="0"/>
              <a:t>dar</a:t>
            </a:r>
            <a:r>
              <a:rPr lang="en-US" dirty="0" smtClean="0"/>
              <a:t>, </a:t>
            </a:r>
            <a:r>
              <a:rPr lang="en-US" dirty="0" err="1" smtClean="0"/>
              <a:t>origem</a:t>
            </a:r>
            <a:r>
              <a:rPr lang="en-US" dirty="0" smtClean="0"/>
              <a:t> a dirty reads.</a:t>
            </a:r>
            <a:r>
              <a:rPr lang="en-US" baseline="0" dirty="0" smtClean="0"/>
              <a:t> Um “dirty read” </a:t>
            </a:r>
            <a:r>
              <a:rPr lang="en-US" baseline="0" dirty="0" err="1" smtClean="0"/>
              <a:t>ocorre</a:t>
            </a:r>
            <a:r>
              <a:rPr lang="en-US" baseline="0" dirty="0" smtClean="0"/>
              <a:t> </a:t>
            </a:r>
            <a:r>
              <a:rPr lang="en-US" baseline="0" dirty="0" err="1" smtClean="0"/>
              <a:t>quando</a:t>
            </a:r>
            <a:r>
              <a:rPr lang="en-US" dirty="0" smtClean="0"/>
              <a:t> um </a:t>
            </a:r>
            <a:r>
              <a:rPr lang="en-US" dirty="0" err="1" smtClean="0"/>
              <a:t>processo</a:t>
            </a:r>
            <a:r>
              <a:rPr lang="en-US" dirty="0" smtClean="0"/>
              <a:t> </a:t>
            </a:r>
            <a:r>
              <a:rPr lang="en-US" dirty="0" err="1" smtClean="0"/>
              <a:t>acede</a:t>
            </a:r>
            <a:r>
              <a:rPr lang="en-US" dirty="0" smtClean="0"/>
              <a:t> a um </a:t>
            </a:r>
            <a:r>
              <a:rPr lang="en-US" dirty="0" err="1" smtClean="0"/>
              <a:t>registo</a:t>
            </a:r>
            <a:r>
              <a:rPr lang="en-US" dirty="0" smtClean="0"/>
              <a:t> que </a:t>
            </a:r>
            <a:r>
              <a:rPr lang="en-US" dirty="0" err="1" smtClean="0"/>
              <a:t>está</a:t>
            </a:r>
            <a:r>
              <a:rPr lang="en-US" dirty="0" smtClean="0"/>
              <a:t> a </a:t>
            </a:r>
            <a:r>
              <a:rPr lang="en-US" dirty="0" err="1" smtClean="0"/>
              <a:t>ser</a:t>
            </a:r>
            <a:r>
              <a:rPr lang="en-US" dirty="0" smtClean="0"/>
              <a:t> </a:t>
            </a:r>
            <a:r>
              <a:rPr lang="en-US" dirty="0" err="1" smtClean="0"/>
              <a:t>editado</a:t>
            </a:r>
            <a:r>
              <a:rPr lang="en-US" dirty="0" smtClean="0"/>
              <a:t> </a:t>
            </a:r>
            <a:r>
              <a:rPr lang="en-US" dirty="0" err="1" smtClean="0"/>
              <a:t>por</a:t>
            </a:r>
            <a:r>
              <a:rPr lang="en-US" dirty="0" smtClean="0"/>
              <a:t> um</a:t>
            </a:r>
            <a:r>
              <a:rPr lang="en-US" baseline="0" dirty="0" smtClean="0"/>
              <a:t> </a:t>
            </a:r>
            <a:r>
              <a:rPr lang="en-US" baseline="0" dirty="0" err="1" smtClean="0"/>
              <a:t>processo</a:t>
            </a:r>
            <a:r>
              <a:rPr lang="en-US" baseline="0" dirty="0" smtClean="0"/>
              <a:t> </a:t>
            </a:r>
            <a:r>
              <a:rPr lang="en-US" baseline="0" dirty="0" err="1" smtClean="0"/>
              <a:t>concorrente</a:t>
            </a:r>
            <a:r>
              <a:rPr lang="en-US" baseline="0" dirty="0" smtClean="0"/>
              <a:t> </a:t>
            </a:r>
            <a:r>
              <a:rPr lang="en-US" baseline="0" dirty="0" err="1" smtClean="0"/>
              <a:t>não</a:t>
            </a:r>
            <a:r>
              <a:rPr lang="en-US" baseline="0" dirty="0" smtClean="0"/>
              <a:t> </a:t>
            </a:r>
            <a:r>
              <a:rPr lang="en-US" baseline="0" dirty="0" err="1" smtClean="0"/>
              <a:t>havendo</a:t>
            </a:r>
            <a:r>
              <a:rPr lang="en-US" baseline="0" dirty="0" smtClean="0"/>
              <a:t> </a:t>
            </a:r>
            <a:r>
              <a:rPr lang="en-US" baseline="0" dirty="0" err="1" smtClean="0"/>
              <a:t>portanto</a:t>
            </a:r>
            <a:r>
              <a:rPr lang="en-US" baseline="0" dirty="0" smtClean="0"/>
              <a:t> a </a:t>
            </a:r>
            <a:r>
              <a:rPr lang="en-US" baseline="0" dirty="0" err="1" smtClean="0"/>
              <a:t>garantia</a:t>
            </a:r>
            <a:r>
              <a:rPr lang="en-US" baseline="0" dirty="0" smtClean="0"/>
              <a:t> de </a:t>
            </a:r>
            <a:r>
              <a:rPr lang="en-US" baseline="0" dirty="0" err="1" smtClean="0"/>
              <a:t>aceder</a:t>
            </a:r>
            <a:r>
              <a:rPr lang="en-US" baseline="0" dirty="0" smtClean="0"/>
              <a:t> </a:t>
            </a:r>
            <a:r>
              <a:rPr lang="en-US" baseline="0" dirty="0" err="1" smtClean="0"/>
              <a:t>ao</a:t>
            </a:r>
            <a:r>
              <a:rPr lang="en-US" baseline="0" dirty="0" smtClean="0"/>
              <a:t> </a:t>
            </a:r>
            <a:r>
              <a:rPr lang="en-US" baseline="0" dirty="0" err="1" smtClean="0"/>
              <a:t>estado</a:t>
            </a:r>
            <a:r>
              <a:rPr lang="en-US" baseline="0" dirty="0" smtClean="0"/>
              <a:t> </a:t>
            </a:r>
            <a:r>
              <a:rPr lang="en-US" baseline="0" dirty="0" err="1" smtClean="0"/>
              <a:t>atual</a:t>
            </a:r>
            <a:r>
              <a:rPr lang="en-US" baseline="0" dirty="0" smtClean="0"/>
              <a:t> do </a:t>
            </a:r>
            <a:r>
              <a:rPr lang="en-US" baseline="0" dirty="0" err="1" smtClean="0"/>
              <a:t>objeto</a:t>
            </a:r>
            <a:r>
              <a:rPr lang="en-US" baseline="0" dirty="0" smtClean="0"/>
              <a:t>.</a:t>
            </a:r>
          </a:p>
          <a:p>
            <a:r>
              <a:rPr lang="en-US" baseline="0" dirty="0" err="1" smtClean="0"/>
              <a:t>Há</a:t>
            </a:r>
            <a:r>
              <a:rPr lang="en-US" baseline="0" dirty="0" smtClean="0"/>
              <a:t> que </a:t>
            </a:r>
            <a:r>
              <a:rPr lang="en-US" baseline="0" dirty="0" err="1" smtClean="0"/>
              <a:t>perceber</a:t>
            </a:r>
            <a:r>
              <a:rPr lang="en-US" baseline="0" dirty="0" smtClean="0"/>
              <a:t> </a:t>
            </a:r>
            <a:r>
              <a:rPr lang="en-US" baseline="0" dirty="0" err="1" smtClean="0"/>
              <a:t>quais</a:t>
            </a:r>
            <a:r>
              <a:rPr lang="en-US" baseline="0" dirty="0" smtClean="0"/>
              <a:t> </a:t>
            </a:r>
            <a:r>
              <a:rPr lang="en-US" baseline="0" dirty="0" err="1" smtClean="0"/>
              <a:t>são</a:t>
            </a:r>
            <a:r>
              <a:rPr lang="en-US" baseline="0" dirty="0" smtClean="0"/>
              <a:t> as </a:t>
            </a:r>
            <a:r>
              <a:rPr lang="en-US" baseline="0" dirty="0" err="1" smtClean="0"/>
              <a:t>implicações</a:t>
            </a:r>
            <a:r>
              <a:rPr lang="en-US" baseline="0" dirty="0" smtClean="0"/>
              <a:t> </a:t>
            </a:r>
            <a:r>
              <a:rPr lang="en-US" baseline="0" dirty="0" err="1" smtClean="0"/>
              <a:t>deste</a:t>
            </a:r>
            <a:r>
              <a:rPr lang="en-US" baseline="0" dirty="0" smtClean="0"/>
              <a:t> facto no </a:t>
            </a:r>
            <a:r>
              <a:rPr lang="en-US" baseline="0" dirty="0" err="1" smtClean="0"/>
              <a:t>domínio</a:t>
            </a:r>
            <a:r>
              <a:rPr lang="en-US" baseline="0" dirty="0" smtClean="0"/>
              <a:t> </a:t>
            </a:r>
            <a:r>
              <a:rPr lang="en-US" baseline="0" dirty="0" err="1" smtClean="0"/>
              <a:t>em</a:t>
            </a:r>
            <a:r>
              <a:rPr lang="en-US" baseline="0" dirty="0" smtClean="0"/>
              <a:t> causa </a:t>
            </a:r>
            <a:r>
              <a:rPr lang="en-US" baseline="0" dirty="0" err="1" smtClean="0"/>
              <a:t>uma</a:t>
            </a:r>
            <a:r>
              <a:rPr lang="en-US" baseline="0" dirty="0" smtClean="0"/>
              <a:t> </a:t>
            </a:r>
            <a:r>
              <a:rPr lang="en-US" baseline="0" dirty="0" err="1" smtClean="0"/>
              <a:t>vez</a:t>
            </a:r>
            <a:r>
              <a:rPr lang="en-US" baseline="0" dirty="0" smtClean="0"/>
              <a:t> que </a:t>
            </a:r>
            <a:r>
              <a:rPr lang="en-US" baseline="0" dirty="0" err="1" smtClean="0"/>
              <a:t>os</a:t>
            </a:r>
            <a:r>
              <a:rPr lang="en-US" baseline="0" dirty="0" smtClean="0"/>
              <a:t> dirty read </a:t>
            </a:r>
            <a:r>
              <a:rPr lang="en-US" baseline="0" dirty="0" err="1" smtClean="0"/>
              <a:t>podem</a:t>
            </a:r>
            <a:r>
              <a:rPr lang="en-US" baseline="0" dirty="0" smtClean="0"/>
              <a:t> </a:t>
            </a:r>
            <a:r>
              <a:rPr lang="en-US" baseline="0" dirty="0" err="1" smtClean="0"/>
              <a:t>ser</a:t>
            </a:r>
            <a:r>
              <a:rPr lang="en-US" baseline="0" dirty="0" smtClean="0"/>
              <a:t> </a:t>
            </a:r>
            <a:r>
              <a:rPr lang="en-US" baseline="0" dirty="0" err="1" smtClean="0"/>
              <a:t>perfeitamente</a:t>
            </a:r>
            <a:r>
              <a:rPr lang="en-US" baseline="0" dirty="0" smtClean="0"/>
              <a:t> </a:t>
            </a:r>
            <a:r>
              <a:rPr lang="en-US" baseline="0" dirty="0" err="1" smtClean="0"/>
              <a:t>razoáveis</a:t>
            </a:r>
            <a:r>
              <a:rPr lang="en-US" baseline="0" dirty="0" smtClean="0"/>
              <a:t> </a:t>
            </a:r>
            <a:r>
              <a:rPr lang="en-US" baseline="0" dirty="0" err="1" smtClean="0"/>
              <a:t>ou</a:t>
            </a:r>
            <a:r>
              <a:rPr lang="en-US" baseline="0" dirty="0" smtClean="0"/>
              <a:t> </a:t>
            </a:r>
            <a:r>
              <a:rPr lang="en-US" baseline="0" dirty="0" err="1" smtClean="0"/>
              <a:t>completamente</a:t>
            </a:r>
            <a:r>
              <a:rPr lang="en-US" baseline="0" dirty="0" smtClean="0"/>
              <a:t> </a:t>
            </a:r>
            <a:r>
              <a:rPr lang="en-US" baseline="0" dirty="0" err="1" smtClean="0"/>
              <a:t>inadmissíveis</a:t>
            </a:r>
            <a:r>
              <a:rPr lang="en-US" baseline="0" dirty="0" smtClean="0"/>
              <a:t>.</a:t>
            </a:r>
          </a:p>
          <a:p>
            <a:r>
              <a:rPr lang="en-US" baseline="0" dirty="0" smtClean="0"/>
              <a:t>Com </a:t>
            </a:r>
            <a:r>
              <a:rPr lang="en-US" baseline="0" dirty="0" err="1" smtClean="0"/>
              <a:t>esta</a:t>
            </a:r>
            <a:r>
              <a:rPr lang="en-US" baseline="0" dirty="0" smtClean="0"/>
              <a:t> </a:t>
            </a:r>
            <a:r>
              <a:rPr lang="en-US" baseline="0" dirty="0" err="1" smtClean="0"/>
              <a:t>estratégia</a:t>
            </a:r>
            <a:r>
              <a:rPr lang="en-US" baseline="0" dirty="0" smtClean="0"/>
              <a:t> </a:t>
            </a:r>
            <a:r>
              <a:rPr lang="en-US" baseline="0" dirty="0" err="1" smtClean="0"/>
              <a:t>estamos</a:t>
            </a:r>
            <a:r>
              <a:rPr lang="en-US" baseline="0" dirty="0" smtClean="0"/>
              <a:t> </a:t>
            </a:r>
            <a:r>
              <a:rPr lang="en-US" baseline="0" dirty="0" err="1" smtClean="0"/>
              <a:t>também</a:t>
            </a:r>
            <a:r>
              <a:rPr lang="en-US" baseline="0" dirty="0" smtClean="0"/>
              <a:t> </a:t>
            </a:r>
            <a:r>
              <a:rPr lang="en-US" baseline="0" dirty="0" err="1" smtClean="0"/>
              <a:t>sujeitos</a:t>
            </a:r>
            <a:r>
              <a:rPr lang="en-US" baseline="0" dirty="0" smtClean="0"/>
              <a:t> a </a:t>
            </a:r>
            <a:r>
              <a:rPr lang="en-US" baseline="0" dirty="0" err="1" smtClean="0"/>
              <a:t>impactos</a:t>
            </a:r>
            <a:r>
              <a:rPr lang="en-US" baseline="0" dirty="0" smtClean="0"/>
              <a:t> </a:t>
            </a:r>
            <a:r>
              <a:rPr lang="en-US" baseline="0" dirty="0" err="1" smtClean="0"/>
              <a:t>negativos</a:t>
            </a:r>
            <a:r>
              <a:rPr lang="en-US" baseline="0" dirty="0" smtClean="0"/>
              <a:t> </a:t>
            </a:r>
            <a:r>
              <a:rPr lang="en-US" baseline="0" dirty="0" err="1" smtClean="0"/>
              <a:t>quando</a:t>
            </a:r>
            <a:r>
              <a:rPr lang="en-US" baseline="0" dirty="0" smtClean="0"/>
              <a:t> o </a:t>
            </a:r>
            <a:r>
              <a:rPr lang="en-US" baseline="0" dirty="0" err="1" smtClean="0"/>
              <a:t>processo</a:t>
            </a:r>
            <a:r>
              <a:rPr lang="en-US" baseline="0" dirty="0" smtClean="0"/>
              <a:t> de </a:t>
            </a:r>
            <a:r>
              <a:rPr lang="en-US" baseline="0" dirty="0" err="1" smtClean="0"/>
              <a:t>edição</a:t>
            </a:r>
            <a:r>
              <a:rPr lang="en-US" baseline="0" dirty="0" smtClean="0"/>
              <a:t> de um </a:t>
            </a:r>
            <a:r>
              <a:rPr lang="en-US" baseline="0" dirty="0" err="1" smtClean="0"/>
              <a:t>registo</a:t>
            </a:r>
            <a:r>
              <a:rPr lang="en-US" baseline="0" dirty="0" smtClean="0"/>
              <a:t> for </a:t>
            </a:r>
            <a:r>
              <a:rPr lang="en-US" baseline="0" dirty="0" err="1" smtClean="0"/>
              <a:t>demorado</a:t>
            </a:r>
            <a:r>
              <a:rPr lang="en-US" baseline="0" dirty="0" smtClean="0"/>
              <a:t> </a:t>
            </a:r>
            <a:r>
              <a:rPr lang="en-US" baseline="0" dirty="0" err="1" smtClean="0"/>
              <a:t>uma</a:t>
            </a:r>
            <a:r>
              <a:rPr lang="en-US" baseline="0" dirty="0" smtClean="0"/>
              <a:t> </a:t>
            </a:r>
            <a:r>
              <a:rPr lang="en-US" baseline="0" dirty="0" err="1" smtClean="0"/>
              <a:t>vez</a:t>
            </a:r>
            <a:r>
              <a:rPr lang="en-US" baseline="0" dirty="0" smtClean="0"/>
              <a:t> que a </a:t>
            </a:r>
            <a:r>
              <a:rPr lang="en-US" baseline="0" dirty="0" err="1" smtClean="0"/>
              <a:t>probabilidade</a:t>
            </a:r>
            <a:r>
              <a:rPr lang="en-US" baseline="0" dirty="0" smtClean="0"/>
              <a:t> de </a:t>
            </a:r>
            <a:r>
              <a:rPr lang="en-US" baseline="0" dirty="0" err="1" smtClean="0"/>
              <a:t>acessos</a:t>
            </a:r>
            <a:r>
              <a:rPr lang="en-US" baseline="0" dirty="0" smtClean="0"/>
              <a:t> </a:t>
            </a:r>
            <a:r>
              <a:rPr lang="en-US" baseline="0" dirty="0" err="1" smtClean="0"/>
              <a:t>concorrentes</a:t>
            </a:r>
            <a:r>
              <a:rPr lang="en-US" baseline="0" dirty="0" smtClean="0"/>
              <a:t> </a:t>
            </a:r>
            <a:r>
              <a:rPr lang="en-US" baseline="0" dirty="0" err="1" smtClean="0"/>
              <a:t>será</a:t>
            </a:r>
            <a:r>
              <a:rPr lang="en-US" baseline="0" dirty="0" smtClean="0"/>
              <a:t> </a:t>
            </a:r>
            <a:r>
              <a:rPr lang="en-US" baseline="0" dirty="0" err="1" smtClean="0"/>
              <a:t>diretamente</a:t>
            </a:r>
            <a:r>
              <a:rPr lang="en-US" baseline="0" dirty="0" smtClean="0"/>
              <a:t> </a:t>
            </a:r>
            <a:r>
              <a:rPr lang="en-US" baseline="0" dirty="0" err="1" smtClean="0"/>
              <a:t>proporcional</a:t>
            </a:r>
            <a:r>
              <a:rPr lang="en-US" baseline="0" dirty="0" smtClean="0"/>
              <a:t> </a:t>
            </a:r>
            <a:r>
              <a:rPr lang="en-US" baseline="0" dirty="0" err="1" smtClean="0"/>
              <a:t>ao</a:t>
            </a:r>
            <a:r>
              <a:rPr lang="en-US" baseline="0" dirty="0" smtClean="0"/>
              <a:t> tempo de </a:t>
            </a:r>
            <a:r>
              <a:rPr lang="en-US" baseline="0" dirty="0" err="1" smtClean="0"/>
              <a:t>edição</a:t>
            </a:r>
            <a:r>
              <a:rPr lang="en-US" baseline="0" dirty="0" smtClean="0"/>
              <a:t>.</a:t>
            </a:r>
            <a:endParaRPr lang="en-US" dirty="0" smtClean="0"/>
          </a:p>
          <a:p>
            <a:endParaRPr lang="en-US" dirty="0" smtClean="0"/>
          </a:p>
          <a:p>
            <a:endParaRPr lang="en-US" dirty="0" smtClean="0"/>
          </a:p>
          <a:p>
            <a:r>
              <a:rPr lang="en-US" dirty="0" smtClean="0"/>
              <a:t>O </a:t>
            </a:r>
            <a:r>
              <a:rPr lang="en-US" b="1" dirty="0" smtClean="0"/>
              <a:t>Pessimistic locking</a:t>
            </a:r>
            <a:r>
              <a:rPr lang="en-US" dirty="0" smtClean="0"/>
              <a:t> </a:t>
            </a:r>
            <a:r>
              <a:rPr lang="en-US" dirty="0" err="1" smtClean="0"/>
              <a:t>força</a:t>
            </a:r>
            <a:r>
              <a:rPr lang="en-US" dirty="0" smtClean="0"/>
              <a:t> a </a:t>
            </a:r>
            <a:r>
              <a:rPr lang="en-US" dirty="0" err="1" smtClean="0"/>
              <a:t>manutenção</a:t>
            </a:r>
            <a:r>
              <a:rPr lang="en-US" baseline="0" dirty="0" smtClean="0"/>
              <a:t> de </a:t>
            </a:r>
            <a:r>
              <a:rPr lang="en-US" baseline="0" dirty="0" err="1" smtClean="0"/>
              <a:t>uma</a:t>
            </a:r>
            <a:r>
              <a:rPr lang="en-US" baseline="0" dirty="0" smtClean="0"/>
              <a:t> </a:t>
            </a:r>
            <a:r>
              <a:rPr lang="en-US" baseline="0" dirty="0" err="1" smtClean="0"/>
              <a:t>ligação</a:t>
            </a:r>
            <a:r>
              <a:rPr lang="en-US" baseline="0" dirty="0" smtClean="0"/>
              <a:t> à base de dados e de </a:t>
            </a:r>
            <a:r>
              <a:rPr lang="en-US" baseline="0" dirty="0" err="1" smtClean="0"/>
              <a:t>uma</a:t>
            </a:r>
            <a:r>
              <a:rPr lang="en-US" baseline="0" dirty="0" smtClean="0"/>
              <a:t> </a:t>
            </a:r>
            <a:r>
              <a:rPr lang="en-US" baseline="0" dirty="0" err="1" smtClean="0"/>
              <a:t>transação</a:t>
            </a:r>
            <a:r>
              <a:rPr lang="en-US" baseline="0" dirty="0" smtClean="0"/>
              <a:t> </a:t>
            </a:r>
            <a:r>
              <a:rPr lang="en-US" baseline="0" dirty="0" err="1" smtClean="0"/>
              <a:t>aberta</a:t>
            </a:r>
            <a:r>
              <a:rPr lang="en-US" baseline="0" dirty="0" smtClean="0"/>
              <a:t> </a:t>
            </a:r>
            <a:r>
              <a:rPr lang="en-US" baseline="0" dirty="0" err="1" smtClean="0"/>
              <a:t>durante</a:t>
            </a:r>
            <a:r>
              <a:rPr lang="en-US" baseline="0" dirty="0" smtClean="0"/>
              <a:t> </a:t>
            </a:r>
            <a:r>
              <a:rPr lang="en-US" baseline="0" dirty="0" err="1" smtClean="0"/>
              <a:t>todo</a:t>
            </a:r>
            <a:r>
              <a:rPr lang="en-US" baseline="0" dirty="0" smtClean="0"/>
              <a:t> o </a:t>
            </a:r>
            <a:r>
              <a:rPr lang="en-US" baseline="0" dirty="0" err="1" smtClean="0"/>
              <a:t>processo</a:t>
            </a:r>
            <a:r>
              <a:rPr lang="en-US" baseline="0" dirty="0" smtClean="0"/>
              <a:t> de </a:t>
            </a:r>
            <a:r>
              <a:rPr lang="en-US" baseline="0" dirty="0" err="1" smtClean="0"/>
              <a:t>edição</a:t>
            </a:r>
            <a:r>
              <a:rPr lang="en-US" baseline="0" dirty="0" smtClean="0"/>
              <a:t>.  </a:t>
            </a:r>
            <a:r>
              <a:rPr lang="en-US" baseline="0" dirty="0" err="1" smtClean="0"/>
              <a:t>Os</a:t>
            </a:r>
            <a:r>
              <a:rPr lang="en-US" baseline="0" dirty="0" smtClean="0"/>
              <a:t> </a:t>
            </a:r>
            <a:r>
              <a:rPr lang="en-US" baseline="0" dirty="0" err="1" smtClean="0"/>
              <a:t>recursos</a:t>
            </a:r>
            <a:r>
              <a:rPr lang="en-US" baseline="0" dirty="0" smtClean="0"/>
              <a:t> </a:t>
            </a:r>
            <a:r>
              <a:rPr lang="en-US" baseline="0" dirty="0" err="1" smtClean="0"/>
              <a:t>computacionais</a:t>
            </a:r>
            <a:r>
              <a:rPr lang="en-US" baseline="0" dirty="0" smtClean="0"/>
              <a:t> </a:t>
            </a:r>
            <a:r>
              <a:rPr lang="en-US" baseline="0" dirty="0" err="1" smtClean="0"/>
              <a:t>necessários</a:t>
            </a:r>
            <a:r>
              <a:rPr lang="en-US" baseline="0" dirty="0" smtClean="0"/>
              <a:t> para </a:t>
            </a:r>
            <a:r>
              <a:rPr lang="en-US" baseline="0" dirty="0" err="1" smtClean="0"/>
              <a:t>manter</a:t>
            </a:r>
            <a:r>
              <a:rPr lang="en-US" baseline="0" dirty="0" smtClean="0"/>
              <a:t> </a:t>
            </a:r>
            <a:r>
              <a:rPr lang="en-US" baseline="0" dirty="0" err="1" smtClean="0"/>
              <a:t>esta</a:t>
            </a:r>
            <a:r>
              <a:rPr lang="en-US" baseline="0" dirty="0" smtClean="0"/>
              <a:t> </a:t>
            </a:r>
            <a:r>
              <a:rPr lang="en-US" baseline="0" dirty="0" err="1" smtClean="0"/>
              <a:t>ligação</a:t>
            </a:r>
            <a:r>
              <a:rPr lang="en-US" baseline="0" dirty="0" smtClean="0"/>
              <a:t> </a:t>
            </a:r>
            <a:r>
              <a:rPr lang="en-US" baseline="0" dirty="0" err="1" smtClean="0"/>
              <a:t>direta</a:t>
            </a:r>
            <a:r>
              <a:rPr lang="en-US" baseline="0" dirty="0" smtClean="0"/>
              <a:t> </a:t>
            </a:r>
            <a:r>
              <a:rPr lang="en-US" baseline="0" dirty="0" err="1" smtClean="0"/>
              <a:t>são</a:t>
            </a:r>
            <a:r>
              <a:rPr lang="en-US" baseline="0" dirty="0" smtClean="0"/>
              <a:t> </a:t>
            </a:r>
            <a:r>
              <a:rPr lang="en-US" baseline="0" dirty="0" err="1" smtClean="0"/>
              <a:t>escassos</a:t>
            </a:r>
            <a:r>
              <a:rPr lang="en-US" baseline="0" dirty="0" smtClean="0"/>
              <a:t> o que </a:t>
            </a:r>
            <a:r>
              <a:rPr lang="en-US" baseline="0" dirty="0" err="1" smtClean="0"/>
              <a:t>pode</a:t>
            </a:r>
            <a:r>
              <a:rPr lang="en-US" baseline="0" dirty="0" smtClean="0"/>
              <a:t> </a:t>
            </a:r>
            <a:r>
              <a:rPr lang="en-US" baseline="0" dirty="0" err="1" smtClean="0"/>
              <a:t>provocar</a:t>
            </a:r>
            <a:r>
              <a:rPr lang="en-US" baseline="0" dirty="0" smtClean="0"/>
              <a:t> um </a:t>
            </a:r>
            <a:r>
              <a:rPr lang="en-US" baseline="0" dirty="0" err="1" smtClean="0"/>
              <a:t>decréscimo</a:t>
            </a:r>
            <a:r>
              <a:rPr lang="en-US" baseline="0" dirty="0" smtClean="0"/>
              <a:t> </a:t>
            </a:r>
            <a:r>
              <a:rPr lang="en-US" baseline="0" dirty="0" err="1" smtClean="0"/>
              <a:t>significativo</a:t>
            </a:r>
            <a:r>
              <a:rPr lang="en-US" baseline="0" dirty="0" smtClean="0"/>
              <a:t> no </a:t>
            </a:r>
            <a:r>
              <a:rPr lang="en-US" baseline="0" dirty="0" err="1" smtClean="0"/>
              <a:t>desempenho</a:t>
            </a:r>
            <a:r>
              <a:rPr lang="en-US" baseline="0" dirty="0" smtClean="0"/>
              <a:t> e tempo de </a:t>
            </a:r>
            <a:r>
              <a:rPr lang="en-US" baseline="0" dirty="0" err="1" smtClean="0"/>
              <a:t>resposta</a:t>
            </a:r>
            <a:r>
              <a:rPr lang="en-US" baseline="0" dirty="0" smtClean="0"/>
              <a:t> do </a:t>
            </a:r>
            <a:r>
              <a:rPr lang="en-US" baseline="0" dirty="0" err="1" smtClean="0"/>
              <a:t>sistema</a:t>
            </a:r>
            <a:r>
              <a:rPr lang="en-US" baseline="0" dirty="0" smtClean="0"/>
              <a:t>.</a:t>
            </a:r>
          </a:p>
          <a:p>
            <a:r>
              <a:rPr lang="en-US" baseline="0" dirty="0" err="1" smtClean="0"/>
              <a:t>Dependendo</a:t>
            </a:r>
            <a:r>
              <a:rPr lang="en-US" baseline="0" dirty="0" smtClean="0"/>
              <a:t> da </a:t>
            </a:r>
            <a:r>
              <a:rPr lang="en-US" baseline="0" dirty="0" err="1" smtClean="0"/>
              <a:t>política</a:t>
            </a:r>
            <a:r>
              <a:rPr lang="en-US" baseline="0" dirty="0" smtClean="0"/>
              <a:t> de </a:t>
            </a:r>
            <a:r>
              <a:rPr lang="en-US" baseline="0" dirty="0" err="1" smtClean="0"/>
              <a:t>definição</a:t>
            </a:r>
            <a:r>
              <a:rPr lang="en-US" baseline="0" dirty="0" smtClean="0"/>
              <a:t> de timeouts, </a:t>
            </a:r>
            <a:r>
              <a:rPr lang="en-US" baseline="0" dirty="0" err="1" smtClean="0"/>
              <a:t>uma</a:t>
            </a:r>
            <a:r>
              <a:rPr lang="en-US" baseline="0" dirty="0" smtClean="0"/>
              <a:t> </a:t>
            </a:r>
            <a:r>
              <a:rPr lang="en-US" baseline="0" dirty="0" err="1" smtClean="0"/>
              <a:t>estratégia</a:t>
            </a:r>
            <a:r>
              <a:rPr lang="en-US" baseline="0" dirty="0" smtClean="0"/>
              <a:t> Pessimistic </a:t>
            </a:r>
            <a:r>
              <a:rPr lang="en-US" baseline="0" dirty="0" err="1" smtClean="0"/>
              <a:t>pode</a:t>
            </a:r>
            <a:r>
              <a:rPr lang="en-US" baseline="0" dirty="0" smtClean="0"/>
              <a:t> </a:t>
            </a:r>
            <a:r>
              <a:rPr lang="en-US" baseline="0" dirty="0" err="1" smtClean="0"/>
              <a:t>também</a:t>
            </a:r>
            <a:r>
              <a:rPr lang="en-US" baseline="0" dirty="0" smtClean="0"/>
              <a:t> </a:t>
            </a:r>
            <a:r>
              <a:rPr lang="en-US" baseline="0" dirty="0" err="1" smtClean="0"/>
              <a:t>gerar</a:t>
            </a:r>
            <a:r>
              <a:rPr lang="en-US" baseline="0" dirty="0" smtClean="0"/>
              <a:t> deadlocks - </a:t>
            </a:r>
            <a:r>
              <a:rPr lang="en-US" baseline="0" dirty="0" err="1" smtClean="0"/>
              <a:t>dois</a:t>
            </a:r>
            <a:r>
              <a:rPr lang="en-US" baseline="0" dirty="0" smtClean="0"/>
              <a:t> </a:t>
            </a:r>
            <a:r>
              <a:rPr lang="en-US" baseline="0" dirty="0" err="1" smtClean="0"/>
              <a:t>processos</a:t>
            </a:r>
            <a:r>
              <a:rPr lang="en-US" baseline="0" dirty="0" smtClean="0"/>
              <a:t> à </a:t>
            </a:r>
            <a:r>
              <a:rPr lang="en-US" baseline="0" dirty="0" err="1" smtClean="0"/>
              <a:t>espera</a:t>
            </a:r>
            <a:r>
              <a:rPr lang="en-US" baseline="0" dirty="0" smtClean="0"/>
              <a:t>  um do outro – com </a:t>
            </a:r>
            <a:r>
              <a:rPr lang="en-US" baseline="0" dirty="0" err="1" smtClean="0"/>
              <a:t>impacto</a:t>
            </a:r>
            <a:r>
              <a:rPr lang="en-US" baseline="0" dirty="0" smtClean="0"/>
              <a:t> </a:t>
            </a:r>
            <a:r>
              <a:rPr lang="en-US" baseline="0" dirty="0" err="1" smtClean="0"/>
              <a:t>negativo</a:t>
            </a:r>
            <a:r>
              <a:rPr lang="en-US" baseline="0" dirty="0" smtClean="0"/>
              <a:t> no </a:t>
            </a:r>
            <a:r>
              <a:rPr lang="en-US" baseline="0" dirty="0" err="1" smtClean="0"/>
              <a:t>desempenho</a:t>
            </a:r>
            <a:r>
              <a:rPr lang="en-US" baseline="0" dirty="0" smtClean="0"/>
              <a:t> do </a:t>
            </a:r>
            <a:r>
              <a:rPr lang="en-US" baseline="0" dirty="0" err="1" smtClean="0"/>
              <a:t>sistema</a:t>
            </a:r>
            <a:r>
              <a:rPr lang="en-US" baseline="0" dirty="0" smtClean="0"/>
              <a:t>.</a:t>
            </a:r>
            <a:endParaRPr lang="en-US" dirty="0" smtClean="0"/>
          </a:p>
          <a:p>
            <a:pPr marL="0" indent="0" eaLnBrk="1" hangingPunct="1">
              <a:lnSpc>
                <a:spcPct val="90000"/>
              </a:lnSpc>
              <a:buFont typeface="Arial" panose="020B0604020202020204" pitchFamily="34" charset="0"/>
              <a:buNone/>
            </a:pPr>
            <a:r>
              <a:rPr lang="pt-PT" dirty="0" smtClean="0"/>
              <a:t>Diminui a capacidade de resposta da aplicação</a:t>
            </a:r>
          </a:p>
          <a:p>
            <a:pPr marL="0" indent="0" eaLnBrk="1" hangingPunct="1">
              <a:lnSpc>
                <a:spcPct val="90000"/>
              </a:lnSpc>
              <a:buFont typeface="Arial" panose="020B0604020202020204" pitchFamily="34" charset="0"/>
              <a:buNone/>
            </a:pPr>
            <a:r>
              <a:rPr lang="pt-PT" dirty="0" smtClean="0"/>
              <a:t>Cria um </a:t>
            </a:r>
            <a:r>
              <a:rPr lang="pt-PT" i="1" dirty="0" smtClean="0"/>
              <a:t>bottleneck</a:t>
            </a:r>
            <a:r>
              <a:rPr lang="pt-PT" dirty="0" smtClean="0"/>
              <a:t> para a escalabilidade da aplicação</a:t>
            </a:r>
          </a:p>
          <a:p>
            <a:endParaRPr lang="en-US" dirty="0" smtClean="0"/>
          </a:p>
          <a:p>
            <a:endParaRPr lang="en-US" dirty="0" smtClean="0"/>
          </a:p>
          <a:p>
            <a:r>
              <a:rPr lang="en-US" dirty="0" smtClean="0"/>
              <a:t>The main issues with pessimistic locking is they use database resources, so require a database transaction and connection to be held open for the duration of the edit. This is typically not desirable for interactive web applications. Pessimistic locking can also have concurrency issues and cause deadlocks. The main advantages of pessimistic locking is that once the lock is obtained, it is fairly certain that the edit will be successful. This can be desirable in highly concurrent applications, where optimistic locking may cause too many optimistic locking errors.</a:t>
            </a:r>
            <a:endParaRPr lang="pt-PT"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27</a:t>
            </a:fld>
            <a:endParaRPr lang="pt-PT"/>
          </a:p>
        </p:txBody>
      </p:sp>
    </p:spTree>
    <p:extLst>
      <p:ext uri="{BB962C8B-B14F-4D97-AF65-F5344CB8AC3E}">
        <p14:creationId xmlns:p14="http://schemas.microsoft.com/office/powerpoint/2010/main" val="22910102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lnSpc>
                <a:spcPct val="90000"/>
              </a:lnSpc>
            </a:pPr>
            <a:r>
              <a:rPr lang="pt-PT" dirty="0" smtClean="0"/>
              <a:t>Face a estas características, a opção</a:t>
            </a:r>
            <a:r>
              <a:rPr lang="pt-PT" baseline="0" dirty="0" smtClean="0"/>
              <a:t> por uma das estratégias deve ser analisada para cada caso particular.</a:t>
            </a:r>
          </a:p>
          <a:p>
            <a:pPr eaLnBrk="1" hangingPunct="1">
              <a:lnSpc>
                <a:spcPct val="90000"/>
              </a:lnSpc>
            </a:pPr>
            <a:r>
              <a:rPr lang="pt-PT" baseline="0" dirty="0" smtClean="0"/>
              <a:t>Apesar do Optimistic locking ser a estratégia mais comum e aquela que se recomenda por defeito, deve sempre analisar-se as vantagens, as desvantagens e os impactos de cada uma face ao volume, frequência e tipo de transações que se espera venham a ocorrer na base de dados de produção.</a:t>
            </a:r>
          </a:p>
          <a:p>
            <a:pPr eaLnBrk="1" hangingPunct="1">
              <a:lnSpc>
                <a:spcPct val="90000"/>
              </a:lnSpc>
            </a:pPr>
            <a:endParaRPr lang="pt-PT" baseline="0" dirty="0" smtClean="0"/>
          </a:p>
          <a:p>
            <a:pPr eaLnBrk="1" hangingPunct="1">
              <a:lnSpc>
                <a:spcPct val="90000"/>
              </a:lnSpc>
            </a:pPr>
            <a:r>
              <a:rPr lang="pt-PT" b="1" dirty="0" smtClean="0"/>
              <a:t>Optimistic locking</a:t>
            </a:r>
          </a:p>
          <a:p>
            <a:pPr marL="171450" indent="-171450" eaLnBrk="1" hangingPunct="1">
              <a:lnSpc>
                <a:spcPct val="90000"/>
              </a:lnSpc>
              <a:buFont typeface="Arial" panose="020B0604020202020204" pitchFamily="34" charset="0"/>
              <a:buChar char="•"/>
            </a:pPr>
            <a:r>
              <a:rPr lang="pt-PT" dirty="0" smtClean="0"/>
              <a:t>Usar quando se esperam acessos de leitura de dados frequentes</a:t>
            </a:r>
            <a:r>
              <a:rPr lang="pt-PT" baseline="0" dirty="0" smtClean="0"/>
              <a:t> mas com poucas atualizações</a:t>
            </a:r>
          </a:p>
          <a:p>
            <a:pPr marL="171450" indent="-171450" eaLnBrk="1" hangingPunct="1">
              <a:lnSpc>
                <a:spcPct val="90000"/>
              </a:lnSpc>
              <a:buFont typeface="Arial" panose="020B0604020202020204" pitchFamily="34" charset="0"/>
              <a:buChar char="•"/>
            </a:pPr>
            <a:r>
              <a:rPr lang="pt-PT" baseline="0" dirty="0" smtClean="0"/>
              <a:t>Usar em domínios em que o estado atual das entidades não seja crítico, caso em que os dirty reads não serão muito graves</a:t>
            </a:r>
          </a:p>
          <a:p>
            <a:pPr marL="171450" indent="-171450" eaLnBrk="1" hangingPunct="1">
              <a:lnSpc>
                <a:spcPct val="90000"/>
              </a:lnSpc>
              <a:buFont typeface="Arial" panose="020B0604020202020204" pitchFamily="34" charset="0"/>
              <a:buChar char="•"/>
            </a:pPr>
            <a:r>
              <a:rPr lang="pt-PT" baseline="0" dirty="0" smtClean="0"/>
              <a:t>Evitar quando os processo do negócio decorrerem a um ritmo muito inferior ao ritmo das transações na base de dados</a:t>
            </a:r>
          </a:p>
          <a:p>
            <a:pPr eaLnBrk="1" hangingPunct="1">
              <a:lnSpc>
                <a:spcPct val="90000"/>
              </a:lnSpc>
            </a:pPr>
            <a:endParaRPr lang="pt-PT" dirty="0" smtClean="0"/>
          </a:p>
          <a:p>
            <a:pPr eaLnBrk="1" hangingPunct="1">
              <a:lnSpc>
                <a:spcPct val="90000"/>
              </a:lnSpc>
            </a:pPr>
            <a:r>
              <a:rPr lang="pt-PT" b="1" dirty="0" smtClean="0"/>
              <a:t>Pessimistic locking </a:t>
            </a:r>
          </a:p>
          <a:p>
            <a:pPr marL="171450" indent="-171450" eaLnBrk="1" hangingPunct="1">
              <a:lnSpc>
                <a:spcPct val="90000"/>
              </a:lnSpc>
              <a:buFont typeface="Arial" panose="020B0604020202020204" pitchFamily="34" charset="0"/>
              <a:buChar char="•"/>
            </a:pPr>
            <a:r>
              <a:rPr lang="pt-PT" dirty="0" smtClean="0"/>
              <a:t>Aplicar em sistema de processamento transacional</a:t>
            </a:r>
            <a:r>
              <a:rPr lang="pt-PT" baseline="0" dirty="0" smtClean="0"/>
              <a:t>, ou seja, aqueles em que as transações são muito frequente mas atualizam um número reduzido de registos</a:t>
            </a:r>
          </a:p>
          <a:p>
            <a:pPr marL="171450" indent="-171450" eaLnBrk="1" hangingPunct="1">
              <a:lnSpc>
                <a:spcPct val="90000"/>
              </a:lnSpc>
              <a:buFont typeface="Arial" panose="020B0604020202020204" pitchFamily="34" charset="0"/>
              <a:buChar char="•"/>
            </a:pPr>
            <a:r>
              <a:rPr lang="pt-PT" dirty="0" smtClean="0"/>
              <a:t>Usar quando a probabilidade de conflito entre transacções é alta ou o utilizador não pode perder as alterações que fez</a:t>
            </a:r>
          </a:p>
          <a:p>
            <a:pPr marL="171450" indent="-171450" eaLnBrk="1" hangingPunct="1">
              <a:lnSpc>
                <a:spcPct val="90000"/>
              </a:lnSpc>
              <a:buFont typeface="Arial" panose="020B0604020202020204" pitchFamily="34" charset="0"/>
              <a:buChar char="•"/>
            </a:pPr>
            <a:r>
              <a:rPr lang="pt-PT" dirty="0" smtClean="0"/>
              <a:t>Não será adequado a sistemas em que o</a:t>
            </a:r>
            <a:r>
              <a:rPr lang="pt-PT" baseline="0" dirty="0" smtClean="0"/>
              <a:t> tempo de</a:t>
            </a:r>
            <a:r>
              <a:rPr lang="pt-PT" dirty="0" smtClean="0"/>
              <a:t> resposta seja</a:t>
            </a:r>
            <a:r>
              <a:rPr lang="pt-PT" baseline="0" dirty="0" smtClean="0"/>
              <a:t> crítico</a:t>
            </a:r>
            <a:endParaRPr lang="pt-PT" baseline="0" dirty="0"/>
          </a:p>
          <a:p>
            <a:pPr marL="0" indent="0" eaLnBrk="1" hangingPunct="1">
              <a:lnSpc>
                <a:spcPct val="90000"/>
              </a:lnSpc>
              <a:buFont typeface="Arial" panose="020B0604020202020204" pitchFamily="34" charset="0"/>
              <a:buNone/>
            </a:pPr>
            <a:endParaRPr lang="pt-PT" dirty="0" smtClean="0"/>
          </a:p>
        </p:txBody>
      </p:sp>
      <p:sp>
        <p:nvSpPr>
          <p:cNvPr id="4" name="Slide Number Placeholder 3"/>
          <p:cNvSpPr>
            <a:spLocks noGrp="1"/>
          </p:cNvSpPr>
          <p:nvPr>
            <p:ph type="sldNum" sz="quarter" idx="10"/>
          </p:nvPr>
        </p:nvSpPr>
        <p:spPr/>
        <p:txBody>
          <a:bodyPr/>
          <a:lstStyle/>
          <a:p>
            <a:fld id="{54F76911-F589-44E9-8155-61F0472246BF}" type="slidenum">
              <a:rPr lang="pt-PT" smtClean="0"/>
              <a:pPr/>
              <a:t>28</a:t>
            </a:fld>
            <a:endParaRPr lang="pt-PT"/>
          </a:p>
        </p:txBody>
      </p:sp>
    </p:spTree>
    <p:extLst>
      <p:ext uri="{BB962C8B-B14F-4D97-AF65-F5344CB8AC3E}">
        <p14:creationId xmlns:p14="http://schemas.microsoft.com/office/powerpoint/2010/main" val="464991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8424EF3-C575-449A-9F2D-5D63427FE921}" type="slidenum">
              <a:rPr lang="en-US"/>
              <a:pPr/>
              <a:t>4</a:t>
            </a:fld>
            <a:endParaRPr lang="en-US"/>
          </a:p>
        </p:txBody>
      </p:sp>
      <p:sp>
        <p:nvSpPr>
          <p:cNvPr id="1001474" name="Rectangle 2"/>
          <p:cNvSpPr>
            <a:spLocks noGrp="1" noRot="1" noChangeAspect="1" noChangeArrowheads="1" noTextEdit="1"/>
          </p:cNvSpPr>
          <p:nvPr>
            <p:ph type="sldImg"/>
          </p:nvPr>
        </p:nvSpPr>
        <p:spPr>
          <a:ln/>
        </p:spPr>
      </p:sp>
      <p:sp>
        <p:nvSpPr>
          <p:cNvPr id="1001475" name="Rectangle 3"/>
          <p:cNvSpPr>
            <a:spLocks noGrp="1" noChangeArrowheads="1"/>
          </p:cNvSpPr>
          <p:nvPr>
            <p:ph type="body" idx="1"/>
          </p:nvPr>
        </p:nvSpPr>
        <p:spPr/>
        <p:txBody>
          <a:bodyPr/>
          <a:lstStyle/>
          <a:p>
            <a:r>
              <a:rPr lang="en-US" dirty="0" err="1" smtClean="0"/>
              <a:t>Vamos</a:t>
            </a:r>
            <a:r>
              <a:rPr lang="en-US" dirty="0" smtClean="0"/>
              <a:t> </a:t>
            </a:r>
            <a:r>
              <a:rPr lang="en-US" dirty="0" err="1" smtClean="0"/>
              <a:t>introduzir</a:t>
            </a:r>
            <a:r>
              <a:rPr lang="en-US" dirty="0" smtClean="0"/>
              <a:t> </a:t>
            </a:r>
            <a:r>
              <a:rPr lang="en-US" baseline="0" dirty="0" err="1" smtClean="0"/>
              <a:t>os</a:t>
            </a:r>
            <a:r>
              <a:rPr lang="en-US" baseline="0" dirty="0" smtClean="0"/>
              <a:t> </a:t>
            </a:r>
            <a:r>
              <a:rPr lang="en-US" baseline="0" dirty="0" err="1" smtClean="0"/>
              <a:t>conceitos</a:t>
            </a:r>
            <a:r>
              <a:rPr lang="en-US" baseline="0" dirty="0" smtClean="0"/>
              <a:t> do </a:t>
            </a:r>
            <a:r>
              <a:rPr lang="en-US" baseline="0" dirty="0" err="1" smtClean="0"/>
              <a:t>acesso</a:t>
            </a:r>
            <a:r>
              <a:rPr lang="en-US" baseline="0" dirty="0" smtClean="0"/>
              <a:t> </a:t>
            </a:r>
            <a:r>
              <a:rPr lang="en-US" baseline="0" dirty="0" err="1" smtClean="0"/>
              <a:t>concorrente</a:t>
            </a:r>
            <a:r>
              <a:rPr lang="en-US" baseline="0" dirty="0" smtClean="0"/>
              <a:t> a dados e as </a:t>
            </a:r>
            <a:r>
              <a:rPr lang="en-US" baseline="0" dirty="0" err="1" smtClean="0"/>
              <a:t>estratégias</a:t>
            </a:r>
            <a:r>
              <a:rPr lang="en-US" baseline="0" dirty="0" smtClean="0"/>
              <a:t> de locking </a:t>
            </a:r>
            <a:r>
              <a:rPr lang="en-US" baseline="0" dirty="0" err="1" smtClean="0"/>
              <a:t>disponíveis</a:t>
            </a:r>
            <a:r>
              <a:rPr lang="en-US" baseline="0" dirty="0" smtClean="0"/>
              <a:t> de </a:t>
            </a:r>
            <a:r>
              <a:rPr lang="en-US" baseline="0" dirty="0" err="1" smtClean="0"/>
              <a:t>uma</a:t>
            </a:r>
            <a:r>
              <a:rPr lang="en-US" baseline="0" dirty="0" smtClean="0"/>
              <a:t> forma </a:t>
            </a:r>
            <a:r>
              <a:rPr lang="en-US" baseline="0" dirty="0" err="1" smtClean="0"/>
              <a:t>geral</a:t>
            </a:r>
            <a:r>
              <a:rPr lang="en-US" baseline="0" dirty="0" smtClean="0"/>
              <a:t> e no </a:t>
            </a:r>
            <a:r>
              <a:rPr lang="en-US" baseline="0" dirty="0" err="1" smtClean="0"/>
              <a:t>caso</a:t>
            </a:r>
            <a:r>
              <a:rPr lang="en-US" baseline="0" dirty="0" smtClean="0"/>
              <a:t> </a:t>
            </a:r>
            <a:r>
              <a:rPr lang="en-US" baseline="0" dirty="0" err="1" smtClean="0"/>
              <a:t>concreto</a:t>
            </a:r>
            <a:r>
              <a:rPr lang="en-US" baseline="0" dirty="0" smtClean="0"/>
              <a:t> da framework JPA.</a:t>
            </a:r>
          </a:p>
          <a:p>
            <a:endParaRPr lang="en-US" baseline="0" dirty="0" smtClean="0"/>
          </a:p>
          <a:p>
            <a:r>
              <a:rPr lang="en-US" baseline="0" dirty="0" err="1" smtClean="0"/>
              <a:t>Espera</a:t>
            </a:r>
            <a:r>
              <a:rPr lang="en-US" baseline="0" dirty="0" smtClean="0"/>
              <a:t>-se que, no final da </a:t>
            </a:r>
            <a:r>
              <a:rPr lang="en-US" baseline="0" dirty="0" err="1" smtClean="0"/>
              <a:t>sessão</a:t>
            </a:r>
            <a:r>
              <a:rPr lang="en-US" baseline="0" dirty="0" smtClean="0"/>
              <a:t>, </a:t>
            </a:r>
            <a:r>
              <a:rPr lang="en-US" baseline="0" dirty="0" err="1" smtClean="0"/>
              <a:t>os</a:t>
            </a:r>
            <a:r>
              <a:rPr lang="en-US" baseline="0" dirty="0" smtClean="0"/>
              <a:t> </a:t>
            </a:r>
            <a:r>
              <a:rPr lang="en-US" baseline="0" dirty="0" err="1" smtClean="0"/>
              <a:t>alunos</a:t>
            </a:r>
            <a:r>
              <a:rPr lang="en-US" baseline="0" dirty="0" smtClean="0"/>
              <a:t> </a:t>
            </a:r>
            <a:r>
              <a:rPr lang="en-US" baseline="0" dirty="0" err="1" smtClean="0"/>
              <a:t>saibam</a:t>
            </a:r>
            <a:r>
              <a:rPr lang="en-US" baseline="0" dirty="0" smtClean="0"/>
              <a:t> </a:t>
            </a:r>
            <a:r>
              <a:rPr lang="en-US" baseline="0" dirty="0" err="1" smtClean="0"/>
              <a:t>discutir</a:t>
            </a:r>
            <a:r>
              <a:rPr lang="en-US" baseline="0" dirty="0" smtClean="0"/>
              <a:t> </a:t>
            </a:r>
            <a:r>
              <a:rPr lang="en-US" baseline="0" dirty="0" err="1" smtClean="0"/>
              <a:t>os</a:t>
            </a:r>
            <a:r>
              <a:rPr lang="en-US" baseline="0" dirty="0" smtClean="0"/>
              <a:t> </a:t>
            </a:r>
            <a:r>
              <a:rPr lang="en-US" baseline="0" dirty="0" err="1" smtClean="0"/>
              <a:t>aspetos</a:t>
            </a:r>
            <a:r>
              <a:rPr lang="en-US" baseline="0" dirty="0" smtClean="0"/>
              <a:t> </a:t>
            </a:r>
            <a:r>
              <a:rPr lang="en-US" baseline="0" dirty="0" err="1" smtClean="0"/>
              <a:t>técnicos</a:t>
            </a:r>
            <a:r>
              <a:rPr lang="en-US" baseline="0" dirty="0" smtClean="0"/>
              <a:t> e </a:t>
            </a:r>
            <a:r>
              <a:rPr lang="en-US" baseline="0" dirty="0" err="1" smtClean="0"/>
              <a:t>operacionais</a:t>
            </a:r>
            <a:r>
              <a:rPr lang="en-US" baseline="0" dirty="0" smtClean="0"/>
              <a:t> </a:t>
            </a:r>
            <a:r>
              <a:rPr lang="en-US" baseline="0" dirty="0" err="1" smtClean="0"/>
              <a:t>relacionados</a:t>
            </a:r>
            <a:r>
              <a:rPr lang="en-US" baseline="0" dirty="0" smtClean="0"/>
              <a:t> com o </a:t>
            </a:r>
            <a:r>
              <a:rPr lang="en-US" baseline="0" dirty="0" err="1" smtClean="0"/>
              <a:t>acesso</a:t>
            </a:r>
            <a:r>
              <a:rPr lang="en-US" baseline="0" dirty="0" smtClean="0"/>
              <a:t> </a:t>
            </a:r>
            <a:r>
              <a:rPr lang="en-US" baseline="0" dirty="0" err="1" smtClean="0"/>
              <a:t>concorrente</a:t>
            </a:r>
            <a:r>
              <a:rPr lang="en-US" baseline="0" dirty="0" smtClean="0"/>
              <a:t> a dados, </a:t>
            </a:r>
            <a:r>
              <a:rPr lang="en-US" baseline="0" dirty="0" err="1" smtClean="0"/>
              <a:t>saibam</a:t>
            </a:r>
            <a:r>
              <a:rPr lang="en-US" baseline="0" dirty="0" smtClean="0"/>
              <a:t> </a:t>
            </a:r>
            <a:r>
              <a:rPr lang="en-US" baseline="0" dirty="0" err="1" smtClean="0"/>
              <a:t>descrever</a:t>
            </a:r>
            <a:r>
              <a:rPr lang="en-US" baseline="0" dirty="0" smtClean="0"/>
              <a:t> as </a:t>
            </a:r>
            <a:r>
              <a:rPr lang="en-US" baseline="0" dirty="0" err="1" smtClean="0"/>
              <a:t>características</a:t>
            </a:r>
            <a:r>
              <a:rPr lang="en-US" baseline="0" dirty="0" smtClean="0"/>
              <a:t>, as </a:t>
            </a:r>
            <a:r>
              <a:rPr lang="en-US" baseline="0" dirty="0" err="1" smtClean="0"/>
              <a:t>vantagens</a:t>
            </a:r>
            <a:r>
              <a:rPr lang="en-US" baseline="0" dirty="0" smtClean="0"/>
              <a:t> e as </a:t>
            </a:r>
            <a:r>
              <a:rPr lang="en-US" baseline="0" dirty="0" err="1" smtClean="0"/>
              <a:t>desvantagens</a:t>
            </a:r>
            <a:r>
              <a:rPr lang="en-US" baseline="0" dirty="0" smtClean="0"/>
              <a:t> das </a:t>
            </a:r>
            <a:r>
              <a:rPr lang="en-US" baseline="0" dirty="0" err="1" smtClean="0"/>
              <a:t>estratégias</a:t>
            </a:r>
            <a:r>
              <a:rPr lang="en-US" baseline="0" dirty="0" smtClean="0"/>
              <a:t> </a:t>
            </a:r>
            <a:r>
              <a:rPr lang="en-US" baseline="0" dirty="0" err="1" smtClean="0"/>
              <a:t>comuns</a:t>
            </a:r>
            <a:r>
              <a:rPr lang="en-US" baseline="0" dirty="0" smtClean="0"/>
              <a:t> </a:t>
            </a:r>
            <a:r>
              <a:rPr lang="en-US" baseline="0" dirty="0" err="1" smtClean="0"/>
              <a:t>em</a:t>
            </a:r>
            <a:r>
              <a:rPr lang="en-US" baseline="0" dirty="0" smtClean="0"/>
              <a:t> </a:t>
            </a:r>
            <a:r>
              <a:rPr lang="en-US" baseline="0" dirty="0" err="1" smtClean="0"/>
              <a:t>termos</a:t>
            </a:r>
            <a:r>
              <a:rPr lang="en-US" baseline="0" dirty="0" smtClean="0"/>
              <a:t> </a:t>
            </a:r>
            <a:r>
              <a:rPr lang="en-US" baseline="0" dirty="0" err="1" smtClean="0"/>
              <a:t>gerais</a:t>
            </a:r>
            <a:r>
              <a:rPr lang="en-US" baseline="0" dirty="0" smtClean="0"/>
              <a:t> e no </a:t>
            </a:r>
            <a:r>
              <a:rPr lang="en-US" baseline="0" dirty="0" err="1" smtClean="0"/>
              <a:t>caso</a:t>
            </a:r>
            <a:r>
              <a:rPr lang="en-US" baseline="0" dirty="0" smtClean="0"/>
              <a:t> </a:t>
            </a:r>
            <a:r>
              <a:rPr lang="en-US" baseline="0" dirty="0" err="1" smtClean="0"/>
              <a:t>concreto</a:t>
            </a:r>
            <a:r>
              <a:rPr lang="en-US" baseline="0" dirty="0" smtClean="0"/>
              <a:t> do JPA.</a:t>
            </a:r>
          </a:p>
          <a:p>
            <a:r>
              <a:rPr lang="en-US" baseline="0" dirty="0" err="1" smtClean="0"/>
              <a:t>Os</a:t>
            </a:r>
            <a:r>
              <a:rPr lang="en-US" baseline="0" dirty="0" smtClean="0"/>
              <a:t> </a:t>
            </a:r>
            <a:r>
              <a:rPr lang="en-US" baseline="0" dirty="0" err="1" smtClean="0"/>
              <a:t>alunos</a:t>
            </a:r>
            <a:r>
              <a:rPr lang="en-US" baseline="0" dirty="0" smtClean="0"/>
              <a:t> </a:t>
            </a:r>
            <a:r>
              <a:rPr lang="en-US" baseline="0" dirty="0" err="1" smtClean="0"/>
              <a:t>devem</a:t>
            </a:r>
            <a:r>
              <a:rPr lang="en-US" baseline="0" dirty="0" smtClean="0"/>
              <a:t> </a:t>
            </a:r>
            <a:r>
              <a:rPr lang="en-US" baseline="0" dirty="0" err="1" smtClean="0"/>
              <a:t>estar</a:t>
            </a:r>
            <a:r>
              <a:rPr lang="en-US" baseline="0" dirty="0" smtClean="0"/>
              <a:t> </a:t>
            </a:r>
            <a:r>
              <a:rPr lang="en-US" baseline="0" dirty="0" err="1" smtClean="0"/>
              <a:t>aptos</a:t>
            </a:r>
            <a:r>
              <a:rPr lang="en-US" baseline="0" dirty="0" smtClean="0"/>
              <a:t> a </a:t>
            </a:r>
            <a:r>
              <a:rPr lang="en-US" baseline="0" dirty="0" err="1" smtClean="0"/>
              <a:t>recomendar</a:t>
            </a:r>
            <a:r>
              <a:rPr lang="en-US" baseline="0" dirty="0" smtClean="0"/>
              <a:t> e a </a:t>
            </a:r>
            <a:r>
              <a:rPr lang="en-US" baseline="0" dirty="0" err="1" smtClean="0"/>
              <a:t>implementar</a:t>
            </a:r>
            <a:r>
              <a:rPr lang="en-US" baseline="0" dirty="0" smtClean="0"/>
              <a:t> as </a:t>
            </a:r>
            <a:r>
              <a:rPr lang="en-US" baseline="0" dirty="0" err="1" smtClean="0"/>
              <a:t>estratégias</a:t>
            </a:r>
            <a:r>
              <a:rPr lang="en-US" baseline="0" dirty="0" smtClean="0"/>
              <a:t> de locking </a:t>
            </a:r>
            <a:r>
              <a:rPr lang="en-US" baseline="0" dirty="0" err="1" smtClean="0"/>
              <a:t>mais</a:t>
            </a:r>
            <a:r>
              <a:rPr lang="en-US" baseline="0" dirty="0" smtClean="0"/>
              <a:t> </a:t>
            </a:r>
            <a:r>
              <a:rPr lang="en-US" baseline="0" dirty="0" err="1" smtClean="0"/>
              <a:t>adequadas</a:t>
            </a:r>
            <a:r>
              <a:rPr lang="en-US" baseline="0" dirty="0" smtClean="0"/>
              <a:t> para </a:t>
            </a:r>
            <a:r>
              <a:rPr lang="en-US" baseline="0" dirty="0" err="1" smtClean="0"/>
              <a:t>casos</a:t>
            </a:r>
            <a:r>
              <a:rPr lang="en-US" baseline="0" dirty="0" smtClean="0"/>
              <a:t> </a:t>
            </a:r>
            <a:r>
              <a:rPr lang="en-US" baseline="0" dirty="0" err="1" smtClean="0"/>
              <a:t>concretos</a:t>
            </a:r>
            <a:r>
              <a:rPr lang="en-US" baseline="0" dirty="0" smtClean="0"/>
              <a:t> face </a:t>
            </a:r>
            <a:r>
              <a:rPr lang="en-US" baseline="0" dirty="0" err="1" smtClean="0"/>
              <a:t>às</a:t>
            </a:r>
            <a:r>
              <a:rPr lang="en-US" baseline="0" dirty="0" smtClean="0"/>
              <a:t> </a:t>
            </a:r>
            <a:r>
              <a:rPr lang="en-US" baseline="0" dirty="0" err="1" smtClean="0"/>
              <a:t>suas</a:t>
            </a:r>
            <a:r>
              <a:rPr lang="en-US" baseline="0" dirty="0" smtClean="0"/>
              <a:t> </a:t>
            </a:r>
            <a:r>
              <a:rPr lang="en-US" baseline="0" dirty="0" err="1" smtClean="0"/>
              <a:t>circunstâncias</a:t>
            </a:r>
            <a:r>
              <a:rPr lang="en-US" baseline="0" dirty="0" smtClean="0"/>
              <a:t> </a:t>
            </a:r>
            <a:r>
              <a:rPr lang="en-US" baseline="0" dirty="0" err="1" smtClean="0"/>
              <a:t>particulares</a:t>
            </a:r>
            <a:r>
              <a:rPr lang="en-US" baseline="0" dirty="0" smtClean="0"/>
              <a:t>.</a:t>
            </a:r>
          </a:p>
          <a:p>
            <a:endParaRPr lang="en-US" dirty="0" smtClean="0"/>
          </a:p>
          <a:p>
            <a:r>
              <a:rPr lang="en-US" dirty="0" err="1" smtClean="0"/>
              <a:t>Embora</a:t>
            </a:r>
            <a:r>
              <a:rPr lang="en-US" baseline="0" dirty="0" smtClean="0"/>
              <a:t> o </a:t>
            </a:r>
            <a:r>
              <a:rPr lang="en-US" baseline="0" dirty="0" err="1" smtClean="0"/>
              <a:t>tema</a:t>
            </a:r>
            <a:r>
              <a:rPr lang="en-US" baseline="0" dirty="0" smtClean="0"/>
              <a:t> </a:t>
            </a:r>
            <a:r>
              <a:rPr lang="en-US" baseline="0" dirty="0" err="1" smtClean="0"/>
              <a:t>desta</a:t>
            </a:r>
            <a:r>
              <a:rPr lang="en-US" baseline="0" dirty="0" smtClean="0"/>
              <a:t> </a:t>
            </a:r>
            <a:r>
              <a:rPr lang="en-US" baseline="0" dirty="0" err="1" smtClean="0"/>
              <a:t>sessão</a:t>
            </a:r>
            <a:r>
              <a:rPr lang="en-US" baseline="0" dirty="0" smtClean="0"/>
              <a:t> </a:t>
            </a:r>
            <a:r>
              <a:rPr lang="en-US" baseline="0" dirty="0" err="1" smtClean="0"/>
              <a:t>seja</a:t>
            </a:r>
            <a:r>
              <a:rPr lang="en-US" baseline="0" dirty="0" smtClean="0"/>
              <a:t>, de </a:t>
            </a:r>
            <a:r>
              <a:rPr lang="en-US" baseline="0" dirty="0" err="1" smtClean="0"/>
              <a:t>certa</a:t>
            </a:r>
            <a:r>
              <a:rPr lang="en-US" baseline="0" dirty="0" smtClean="0"/>
              <a:t> forma, </a:t>
            </a:r>
            <a:r>
              <a:rPr lang="en-US" baseline="0" dirty="0" err="1" smtClean="0"/>
              <a:t>estanque</a:t>
            </a:r>
            <a:r>
              <a:rPr lang="en-US" baseline="0" dirty="0" smtClean="0"/>
              <a:t> e </a:t>
            </a:r>
            <a:r>
              <a:rPr lang="en-US" baseline="0" dirty="0" err="1" smtClean="0"/>
              <a:t>independente</a:t>
            </a:r>
            <a:r>
              <a:rPr lang="en-US" baseline="0" dirty="0" smtClean="0"/>
              <a:t> de </a:t>
            </a:r>
            <a:r>
              <a:rPr lang="en-US" baseline="0" dirty="0" err="1" smtClean="0"/>
              <a:t>outras</a:t>
            </a:r>
            <a:r>
              <a:rPr lang="en-US" baseline="0" dirty="0" smtClean="0"/>
              <a:t> </a:t>
            </a:r>
            <a:r>
              <a:rPr lang="en-US" baseline="0" dirty="0" err="1" smtClean="0"/>
              <a:t>considerações</a:t>
            </a:r>
            <a:r>
              <a:rPr lang="en-US" baseline="0" dirty="0" smtClean="0"/>
              <a:t> é </a:t>
            </a:r>
            <a:r>
              <a:rPr lang="en-US" baseline="0" dirty="0" err="1" smtClean="0"/>
              <a:t>recomendado</a:t>
            </a:r>
            <a:r>
              <a:rPr lang="en-US" baseline="0" dirty="0" smtClean="0"/>
              <a:t> que </a:t>
            </a:r>
            <a:r>
              <a:rPr lang="en-US" baseline="0" dirty="0" err="1" smtClean="0"/>
              <a:t>os</a:t>
            </a:r>
            <a:r>
              <a:rPr lang="en-US" baseline="0" dirty="0" smtClean="0"/>
              <a:t> </a:t>
            </a:r>
            <a:r>
              <a:rPr lang="en-US" baseline="0" dirty="0" err="1" smtClean="0"/>
              <a:t>alunos</a:t>
            </a:r>
            <a:r>
              <a:rPr lang="en-US" baseline="0" dirty="0" smtClean="0"/>
              <a:t> </a:t>
            </a:r>
            <a:r>
              <a:rPr lang="en-US" baseline="0" dirty="0" err="1" smtClean="0"/>
              <a:t>tenham</a:t>
            </a:r>
            <a:r>
              <a:rPr lang="en-US" baseline="0" dirty="0" smtClean="0"/>
              <a:t> </a:t>
            </a:r>
            <a:r>
              <a:rPr lang="en-US" baseline="0" dirty="0" err="1" smtClean="0"/>
              <a:t>experiência</a:t>
            </a:r>
            <a:r>
              <a:rPr lang="en-US" baseline="0" dirty="0" smtClean="0"/>
              <a:t> </a:t>
            </a:r>
            <a:r>
              <a:rPr lang="en-US" baseline="0" dirty="0" err="1" smtClean="0"/>
              <a:t>prévia</a:t>
            </a:r>
            <a:r>
              <a:rPr lang="en-US" baseline="0" dirty="0" smtClean="0"/>
              <a:t> </a:t>
            </a:r>
            <a:r>
              <a:rPr lang="en-US" baseline="0" dirty="0" err="1" smtClean="0"/>
              <a:t>em</a:t>
            </a:r>
            <a:r>
              <a:rPr lang="en-US" baseline="0" dirty="0" smtClean="0"/>
              <a:t> </a:t>
            </a:r>
            <a:r>
              <a:rPr lang="en-US" baseline="0" dirty="0" err="1" smtClean="0"/>
              <a:t>programação</a:t>
            </a:r>
            <a:r>
              <a:rPr lang="en-US" baseline="0" dirty="0" smtClean="0"/>
              <a:t> </a:t>
            </a:r>
            <a:r>
              <a:rPr lang="en-US" baseline="0" dirty="0" err="1" smtClean="0"/>
              <a:t>orientada</a:t>
            </a:r>
            <a:r>
              <a:rPr lang="en-US" baseline="0" dirty="0" smtClean="0"/>
              <a:t> </a:t>
            </a:r>
            <a:r>
              <a:rPr lang="en-US" baseline="0" dirty="0" err="1" smtClean="0"/>
              <a:t>por</a:t>
            </a:r>
            <a:r>
              <a:rPr lang="en-US" baseline="0" dirty="0" smtClean="0"/>
              <a:t> </a:t>
            </a:r>
            <a:r>
              <a:rPr lang="en-US" baseline="0" dirty="0" err="1" smtClean="0"/>
              <a:t>objetos</a:t>
            </a:r>
            <a:r>
              <a:rPr lang="en-US" baseline="0" dirty="0" smtClean="0"/>
              <a:t>, </a:t>
            </a:r>
            <a:r>
              <a:rPr lang="en-US" baseline="0" dirty="0" err="1" smtClean="0"/>
              <a:t>em</a:t>
            </a:r>
            <a:r>
              <a:rPr lang="en-US" baseline="0" dirty="0" smtClean="0"/>
              <a:t> particular </a:t>
            </a:r>
            <a:r>
              <a:rPr lang="en-US" baseline="0" dirty="0" err="1" smtClean="0"/>
              <a:t>em</a:t>
            </a:r>
            <a:r>
              <a:rPr lang="en-US" baseline="0" dirty="0" smtClean="0"/>
              <a:t> Java, e </a:t>
            </a:r>
            <a:r>
              <a:rPr lang="en-US" baseline="0" dirty="0" err="1" smtClean="0"/>
              <a:t>conhecimento</a:t>
            </a:r>
            <a:r>
              <a:rPr lang="en-US" baseline="0" dirty="0" smtClean="0"/>
              <a:t> de </a:t>
            </a:r>
            <a:r>
              <a:rPr lang="en-US" baseline="0" dirty="0" err="1" smtClean="0"/>
              <a:t>aspetos</a:t>
            </a:r>
            <a:r>
              <a:rPr lang="en-US" baseline="0" dirty="0" smtClean="0"/>
              <a:t> </a:t>
            </a:r>
            <a:r>
              <a:rPr lang="en-US" baseline="0" dirty="0" err="1" smtClean="0"/>
              <a:t>gerais</a:t>
            </a:r>
            <a:r>
              <a:rPr lang="en-US" baseline="0" dirty="0" smtClean="0"/>
              <a:t> the ORM, JPA e bases de dados </a:t>
            </a:r>
            <a:r>
              <a:rPr lang="en-US" baseline="0" dirty="0" err="1" smtClean="0"/>
              <a:t>relacionais</a:t>
            </a:r>
            <a:r>
              <a:rPr lang="en-US" baseline="0" dirty="0" smtClean="0"/>
              <a:t>.</a:t>
            </a:r>
          </a:p>
          <a:p>
            <a:endParaRPr lang="en-US" dirty="0"/>
          </a:p>
        </p:txBody>
      </p:sp>
    </p:spTree>
    <p:extLst>
      <p:ext uri="{BB962C8B-B14F-4D97-AF65-F5344CB8AC3E}">
        <p14:creationId xmlns:p14="http://schemas.microsoft.com/office/powerpoint/2010/main" val="967782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Focamo-nos</a:t>
            </a:r>
            <a:r>
              <a:rPr lang="en-US" dirty="0" smtClean="0"/>
              <a:t> agora</a:t>
            </a:r>
            <a:r>
              <a:rPr lang="en-US" baseline="0" dirty="0" smtClean="0"/>
              <a:t> </a:t>
            </a:r>
            <a:r>
              <a:rPr lang="en-US" baseline="0" dirty="0" err="1" smtClean="0"/>
              <a:t>em</a:t>
            </a:r>
            <a:r>
              <a:rPr lang="en-US" baseline="0" dirty="0" smtClean="0"/>
              <a:t> </a:t>
            </a:r>
            <a:r>
              <a:rPr lang="en-US" baseline="0" dirty="0" err="1" smtClean="0"/>
              <a:t>concreto</a:t>
            </a:r>
            <a:r>
              <a:rPr lang="en-US" baseline="0" dirty="0" smtClean="0"/>
              <a:t> </a:t>
            </a:r>
            <a:r>
              <a:rPr lang="en-US" baseline="0" dirty="0" err="1" smtClean="0"/>
              <a:t>nos</a:t>
            </a:r>
            <a:r>
              <a:rPr lang="en-US" baseline="0" dirty="0" smtClean="0"/>
              <a:t> </a:t>
            </a:r>
            <a:r>
              <a:rPr lang="en-US" baseline="0" dirty="0" err="1" smtClean="0"/>
              <a:t>aspetos</a:t>
            </a:r>
            <a:r>
              <a:rPr lang="en-US" baseline="0" dirty="0" smtClean="0"/>
              <a:t> </a:t>
            </a:r>
            <a:r>
              <a:rPr lang="en-US" baseline="0" dirty="0" err="1" smtClean="0"/>
              <a:t>técnicos</a:t>
            </a:r>
            <a:r>
              <a:rPr lang="en-US" baseline="0" dirty="0" smtClean="0"/>
              <a:t> da </a:t>
            </a:r>
            <a:r>
              <a:rPr lang="en-US" baseline="0" dirty="0" err="1" smtClean="0"/>
              <a:t>gestão</a:t>
            </a:r>
            <a:r>
              <a:rPr lang="en-US" baseline="0" dirty="0" smtClean="0"/>
              <a:t> dos </a:t>
            </a:r>
            <a:r>
              <a:rPr lang="en-US" baseline="0" dirty="0" err="1" smtClean="0"/>
              <a:t>acessos</a:t>
            </a:r>
            <a:r>
              <a:rPr lang="en-US" baseline="0" dirty="0" smtClean="0"/>
              <a:t> </a:t>
            </a:r>
            <a:r>
              <a:rPr lang="en-US" baseline="0" dirty="0" err="1" smtClean="0"/>
              <a:t>concorrentes</a:t>
            </a:r>
            <a:r>
              <a:rPr lang="en-US" baseline="0" dirty="0" smtClean="0"/>
              <a:t> a dados </a:t>
            </a:r>
            <a:r>
              <a:rPr lang="en-US" baseline="0" dirty="0" err="1" smtClean="0"/>
              <a:t>por</a:t>
            </a:r>
            <a:r>
              <a:rPr lang="en-US" baseline="0" dirty="0" smtClean="0"/>
              <a:t> via do JPA.</a:t>
            </a:r>
          </a:p>
          <a:p>
            <a:r>
              <a:rPr lang="en-US" baseline="0" dirty="0" err="1" smtClean="0"/>
              <a:t>Assumimos</a:t>
            </a:r>
            <a:r>
              <a:rPr lang="en-US" baseline="0" dirty="0" smtClean="0"/>
              <a:t> um </a:t>
            </a:r>
            <a:r>
              <a:rPr lang="en-US" baseline="0" dirty="0" err="1" smtClean="0"/>
              <a:t>cenário</a:t>
            </a:r>
            <a:r>
              <a:rPr lang="en-US" baseline="0" dirty="0" smtClean="0"/>
              <a:t> </a:t>
            </a:r>
            <a:r>
              <a:rPr lang="en-US" baseline="0" dirty="0" err="1" smtClean="0"/>
              <a:t>em</a:t>
            </a:r>
            <a:r>
              <a:rPr lang="en-US" baseline="0" dirty="0" smtClean="0"/>
              <a:t> que </a:t>
            </a:r>
            <a:r>
              <a:rPr lang="en-US" baseline="0" dirty="0" err="1" smtClean="0"/>
              <a:t>os</a:t>
            </a:r>
            <a:r>
              <a:rPr lang="en-US" baseline="0" dirty="0" smtClean="0"/>
              <a:t> dados </a:t>
            </a:r>
            <a:r>
              <a:rPr lang="en-US" baseline="0" dirty="0" err="1" smtClean="0"/>
              <a:t>são</a:t>
            </a:r>
            <a:r>
              <a:rPr lang="en-US" baseline="0" dirty="0" smtClean="0"/>
              <a:t> </a:t>
            </a:r>
            <a:r>
              <a:rPr lang="en-US" baseline="0" dirty="0" err="1" smtClean="0"/>
              <a:t>persistidos</a:t>
            </a:r>
            <a:r>
              <a:rPr lang="en-US" baseline="0" dirty="0" smtClean="0"/>
              <a:t> </a:t>
            </a:r>
            <a:r>
              <a:rPr lang="en-US" baseline="0" dirty="0" err="1" smtClean="0"/>
              <a:t>numa</a:t>
            </a:r>
            <a:r>
              <a:rPr lang="en-US" baseline="0" dirty="0" smtClean="0"/>
              <a:t> base de dados </a:t>
            </a:r>
            <a:r>
              <a:rPr lang="en-US" baseline="0" dirty="0" err="1" smtClean="0"/>
              <a:t>relacional</a:t>
            </a:r>
            <a:r>
              <a:rPr lang="en-US" baseline="0" dirty="0" smtClean="0"/>
              <a:t>. O </a:t>
            </a:r>
            <a:r>
              <a:rPr lang="en-US" baseline="0" dirty="0" err="1" smtClean="0"/>
              <a:t>acesso</a:t>
            </a:r>
            <a:r>
              <a:rPr lang="en-US" baseline="0" dirty="0" smtClean="0"/>
              <a:t> à base de dados é </a:t>
            </a:r>
            <a:r>
              <a:rPr lang="en-US" baseline="0" dirty="0" err="1" smtClean="0"/>
              <a:t>implementado</a:t>
            </a:r>
            <a:r>
              <a:rPr lang="en-US" baseline="0" dirty="0" smtClean="0"/>
              <a:t> </a:t>
            </a:r>
            <a:r>
              <a:rPr lang="en-US" baseline="0" dirty="0" err="1" smtClean="0"/>
              <a:t>através</a:t>
            </a:r>
            <a:r>
              <a:rPr lang="en-US" baseline="0" dirty="0" smtClean="0"/>
              <a:t> da framework JPA </a:t>
            </a:r>
            <a:r>
              <a:rPr lang="en-US" baseline="0" dirty="0" err="1" smtClean="0"/>
              <a:t>embora</a:t>
            </a:r>
            <a:r>
              <a:rPr lang="en-US" baseline="0" dirty="0" smtClean="0"/>
              <a:t> </a:t>
            </a:r>
            <a:r>
              <a:rPr lang="en-US" baseline="0" dirty="0" err="1" smtClean="0"/>
              <a:t>os</a:t>
            </a:r>
            <a:r>
              <a:rPr lang="en-US" baseline="0" dirty="0" smtClean="0"/>
              <a:t> </a:t>
            </a:r>
            <a:r>
              <a:rPr lang="en-US" baseline="0" dirty="0" err="1" smtClean="0"/>
              <a:t>conceitos</a:t>
            </a:r>
            <a:r>
              <a:rPr lang="en-US" baseline="0" dirty="0" smtClean="0"/>
              <a:t> de </a:t>
            </a:r>
            <a:r>
              <a:rPr lang="en-US" baseline="0" dirty="0" err="1" smtClean="0"/>
              <a:t>acesso</a:t>
            </a:r>
            <a:r>
              <a:rPr lang="en-US" baseline="0" dirty="0" smtClean="0"/>
              <a:t> </a:t>
            </a:r>
            <a:r>
              <a:rPr lang="en-US" baseline="0" dirty="0" err="1" smtClean="0"/>
              <a:t>concorrente</a:t>
            </a:r>
            <a:r>
              <a:rPr lang="en-US" baseline="0" dirty="0" smtClean="0"/>
              <a:t> </a:t>
            </a:r>
            <a:r>
              <a:rPr lang="en-US" baseline="0" dirty="0" err="1" smtClean="0"/>
              <a:t>aqui</a:t>
            </a:r>
            <a:r>
              <a:rPr lang="en-US" baseline="0" dirty="0" smtClean="0"/>
              <a:t> </a:t>
            </a:r>
            <a:r>
              <a:rPr lang="en-US" baseline="0" dirty="0" err="1" smtClean="0"/>
              <a:t>discutidos</a:t>
            </a:r>
            <a:r>
              <a:rPr lang="en-US" baseline="0" dirty="0" smtClean="0"/>
              <a:t> se </a:t>
            </a:r>
            <a:r>
              <a:rPr lang="en-US" baseline="0" dirty="0" err="1" smtClean="0"/>
              <a:t>apliquem</a:t>
            </a:r>
            <a:r>
              <a:rPr lang="en-US" baseline="0" dirty="0" smtClean="0"/>
              <a:t> </a:t>
            </a:r>
            <a:r>
              <a:rPr lang="en-US" baseline="0" dirty="0" err="1" smtClean="0"/>
              <a:t>em</a:t>
            </a:r>
            <a:r>
              <a:rPr lang="en-US" baseline="0" dirty="0" smtClean="0"/>
              <a:t> </a:t>
            </a:r>
            <a:r>
              <a:rPr lang="en-US" baseline="0" dirty="0" err="1" smtClean="0"/>
              <a:t>geral</a:t>
            </a:r>
            <a:r>
              <a:rPr lang="en-US" baseline="0" dirty="0" smtClean="0"/>
              <a:t> a </a:t>
            </a:r>
            <a:r>
              <a:rPr lang="en-US" baseline="0" dirty="0" err="1" smtClean="0"/>
              <a:t>outras</a:t>
            </a:r>
            <a:r>
              <a:rPr lang="en-US" baseline="0" dirty="0" smtClean="0"/>
              <a:t> frameworks.</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5</a:t>
            </a:fld>
            <a:endParaRPr lang="pt-PT"/>
          </a:p>
        </p:txBody>
      </p:sp>
    </p:spTree>
    <p:extLst>
      <p:ext uri="{BB962C8B-B14F-4D97-AF65-F5344CB8AC3E}">
        <p14:creationId xmlns:p14="http://schemas.microsoft.com/office/powerpoint/2010/main" val="2644183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8424EF3-C575-449A-9F2D-5D63427FE921}" type="slidenum">
              <a:rPr lang="en-US"/>
              <a:pPr/>
              <a:t>6</a:t>
            </a:fld>
            <a:endParaRPr lang="en-US"/>
          </a:p>
        </p:txBody>
      </p:sp>
      <p:sp>
        <p:nvSpPr>
          <p:cNvPr id="1001474" name="Rectangle 2"/>
          <p:cNvSpPr>
            <a:spLocks noGrp="1" noRot="1" noChangeAspect="1" noChangeArrowheads="1" noTextEdit="1"/>
          </p:cNvSpPr>
          <p:nvPr>
            <p:ph type="sldImg"/>
          </p:nvPr>
        </p:nvSpPr>
        <p:spPr>
          <a:ln/>
        </p:spPr>
      </p:sp>
      <p:sp>
        <p:nvSpPr>
          <p:cNvPr id="1001475" name="Rectangle 3"/>
          <p:cNvSpPr>
            <a:spLocks noGrp="1" noChangeArrowheads="1"/>
          </p:cNvSpPr>
          <p:nvPr>
            <p:ph type="body" idx="1"/>
          </p:nvPr>
        </p:nvSpPr>
        <p:spPr/>
        <p:txBody>
          <a:bodyPr>
            <a:normAutofit fontScale="92500"/>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PT" dirty="0" smtClean="0"/>
              <a:t>http://en.wikibooks.org/wiki/Java_Persistence/Locking#Other_applications_accessing_same_data</a:t>
            </a:r>
          </a:p>
          <a:p>
            <a:endParaRPr lang="pt-PT" dirty="0" smtClean="0"/>
          </a:p>
          <a:p>
            <a:r>
              <a:rPr lang="en-US" dirty="0" err="1" smtClean="0"/>
              <a:t>Faz</a:t>
            </a:r>
            <a:r>
              <a:rPr lang="en-US" dirty="0" smtClean="0"/>
              <a:t> </a:t>
            </a:r>
            <a:r>
              <a:rPr lang="en-US" dirty="0" err="1" smtClean="0"/>
              <a:t>sentido</a:t>
            </a:r>
            <a:r>
              <a:rPr lang="en-US" dirty="0" smtClean="0"/>
              <a:t> </a:t>
            </a:r>
            <a:r>
              <a:rPr lang="en-US" dirty="0" err="1" smtClean="0"/>
              <a:t>falar</a:t>
            </a:r>
            <a:r>
              <a:rPr lang="en-US" dirty="0" smtClean="0"/>
              <a:t> </a:t>
            </a:r>
            <a:r>
              <a:rPr lang="en-US" dirty="0" err="1" smtClean="0"/>
              <a:t>em</a:t>
            </a:r>
            <a:r>
              <a:rPr lang="en-US" dirty="0" smtClean="0"/>
              <a:t> </a:t>
            </a:r>
            <a:r>
              <a:rPr lang="en-US" dirty="0" err="1" smtClean="0"/>
              <a:t>acesso</a:t>
            </a:r>
            <a:r>
              <a:rPr lang="en-US" dirty="0" smtClean="0"/>
              <a:t> </a:t>
            </a:r>
            <a:r>
              <a:rPr lang="en-US" dirty="0" err="1" smtClean="0"/>
              <a:t>concorrente</a:t>
            </a:r>
            <a:r>
              <a:rPr lang="en-US" dirty="0" smtClean="0"/>
              <a:t> a dados e</a:t>
            </a:r>
            <a:r>
              <a:rPr lang="en-US" baseline="0" dirty="0" smtClean="0"/>
              <a:t> </a:t>
            </a:r>
            <a:r>
              <a:rPr lang="en-US" baseline="0" dirty="0" err="1" smtClean="0"/>
              <a:t>em</a:t>
            </a:r>
            <a:r>
              <a:rPr lang="en-US" baseline="0" dirty="0" smtClean="0"/>
              <a:t> </a:t>
            </a:r>
            <a:r>
              <a:rPr lang="en-US" baseline="0" dirty="0" err="1" smtClean="0"/>
              <a:t>mecanismos</a:t>
            </a:r>
            <a:r>
              <a:rPr lang="en-US" baseline="0" dirty="0" smtClean="0"/>
              <a:t> de locking </a:t>
            </a:r>
            <a:r>
              <a:rPr lang="en-US" baseline="0" dirty="0" err="1" smtClean="0"/>
              <a:t>quando</a:t>
            </a:r>
            <a:r>
              <a:rPr lang="en-US" baseline="0" dirty="0" smtClean="0"/>
              <a:t> </a:t>
            </a:r>
            <a:r>
              <a:rPr lang="en-US" baseline="0" dirty="0" err="1" smtClean="0"/>
              <a:t>existe</a:t>
            </a:r>
            <a:r>
              <a:rPr lang="en-US" baseline="0" dirty="0" smtClean="0"/>
              <a:t> a </a:t>
            </a:r>
            <a:r>
              <a:rPr lang="en-US" baseline="0" dirty="0" err="1" smtClean="0"/>
              <a:t>possibilidade</a:t>
            </a:r>
            <a:r>
              <a:rPr lang="en-US" baseline="0" dirty="0" smtClean="0"/>
              <a:t> de </a:t>
            </a:r>
            <a:r>
              <a:rPr lang="en-US" baseline="0" dirty="0" err="1" smtClean="0"/>
              <a:t>haver</a:t>
            </a:r>
            <a:r>
              <a:rPr lang="en-US" baseline="0" dirty="0" smtClean="0"/>
              <a:t> </a:t>
            </a:r>
            <a:r>
              <a:rPr lang="en-US" baseline="0" dirty="0" err="1" smtClean="0"/>
              <a:t>mais</a:t>
            </a:r>
            <a:r>
              <a:rPr lang="en-US" baseline="0" dirty="0" smtClean="0"/>
              <a:t> do que um </a:t>
            </a:r>
            <a:r>
              <a:rPr lang="en-US" baseline="0" dirty="0" err="1" smtClean="0"/>
              <a:t>processo</a:t>
            </a:r>
            <a:r>
              <a:rPr lang="en-US" baseline="0" dirty="0" smtClean="0"/>
              <a:t> a </a:t>
            </a:r>
            <a:r>
              <a:rPr lang="en-US" baseline="0" dirty="0" err="1" smtClean="0"/>
              <a:t>tentar</a:t>
            </a:r>
            <a:r>
              <a:rPr lang="en-US" baseline="0" dirty="0" smtClean="0"/>
              <a:t> </a:t>
            </a:r>
            <a:r>
              <a:rPr lang="en-US" baseline="0" dirty="0" err="1" smtClean="0"/>
              <a:t>atualizar</a:t>
            </a:r>
            <a:r>
              <a:rPr lang="en-US" baseline="0" dirty="0" smtClean="0"/>
              <a:t> </a:t>
            </a:r>
            <a:r>
              <a:rPr lang="en-US" baseline="0" dirty="0" err="1" smtClean="0"/>
              <a:t>os</a:t>
            </a:r>
            <a:r>
              <a:rPr lang="en-US" baseline="0" dirty="0" smtClean="0"/>
              <a:t> dados </a:t>
            </a:r>
            <a:r>
              <a:rPr lang="en-US" baseline="0" dirty="0" err="1" smtClean="0"/>
              <a:t>em</a:t>
            </a:r>
            <a:r>
              <a:rPr lang="en-US" baseline="0" dirty="0" smtClean="0"/>
              <a:t> </a:t>
            </a:r>
            <a:r>
              <a:rPr lang="en-US" baseline="0" dirty="0" err="1" smtClean="0"/>
              <a:t>simultâneo</a:t>
            </a:r>
            <a:r>
              <a:rPr lang="en-US" baseline="0" dirty="0" smtClean="0"/>
              <a:t>. Se </a:t>
            </a:r>
            <a:r>
              <a:rPr lang="en-US" baseline="0" dirty="0" err="1" smtClean="0"/>
              <a:t>dois</a:t>
            </a:r>
            <a:r>
              <a:rPr lang="en-US" baseline="0" dirty="0" smtClean="0"/>
              <a:t> </a:t>
            </a:r>
            <a:r>
              <a:rPr lang="en-US" baseline="0" dirty="0" err="1" smtClean="0"/>
              <a:t>processos</a:t>
            </a:r>
            <a:r>
              <a:rPr lang="en-US" baseline="0" dirty="0" smtClean="0"/>
              <a:t> </a:t>
            </a:r>
            <a:r>
              <a:rPr lang="en-US" baseline="0" dirty="0" err="1" smtClean="0"/>
              <a:t>lêem</a:t>
            </a:r>
            <a:r>
              <a:rPr lang="en-US" baseline="0" dirty="0" smtClean="0"/>
              <a:t> o </a:t>
            </a:r>
            <a:r>
              <a:rPr lang="en-US" baseline="0" dirty="0" err="1" smtClean="0"/>
              <a:t>mesmo</a:t>
            </a:r>
            <a:r>
              <a:rPr lang="en-US" baseline="0" dirty="0" smtClean="0"/>
              <a:t> </a:t>
            </a:r>
            <a:r>
              <a:rPr lang="en-US" baseline="0" dirty="0" err="1" smtClean="0"/>
              <a:t>registo</a:t>
            </a:r>
            <a:r>
              <a:rPr lang="en-US" baseline="0" dirty="0" smtClean="0"/>
              <a:t> da base de dados e </a:t>
            </a:r>
            <a:r>
              <a:rPr lang="en-US" baseline="0" dirty="0" err="1" smtClean="0"/>
              <a:t>tentam</a:t>
            </a:r>
            <a:r>
              <a:rPr lang="en-US" baseline="0" dirty="0" smtClean="0"/>
              <a:t> ambos </a:t>
            </a:r>
            <a:r>
              <a:rPr lang="en-US" baseline="0" dirty="0" err="1" smtClean="0"/>
              <a:t>posteriormente</a:t>
            </a:r>
            <a:r>
              <a:rPr lang="en-US" baseline="0" dirty="0" smtClean="0"/>
              <a:t> </a:t>
            </a:r>
            <a:r>
              <a:rPr lang="en-US" baseline="0" dirty="0" err="1" smtClean="0"/>
              <a:t>atualizar</a:t>
            </a:r>
            <a:r>
              <a:rPr lang="en-US" baseline="0" dirty="0" smtClean="0"/>
              <a:t> o </a:t>
            </a:r>
            <a:r>
              <a:rPr lang="en-US" baseline="0" dirty="0" err="1" smtClean="0"/>
              <a:t>seu</a:t>
            </a:r>
            <a:r>
              <a:rPr lang="en-US" baseline="0" dirty="0" smtClean="0"/>
              <a:t> </a:t>
            </a:r>
            <a:r>
              <a:rPr lang="en-US" baseline="0" dirty="0" err="1" smtClean="0"/>
              <a:t>estado</a:t>
            </a:r>
            <a:r>
              <a:rPr lang="en-US" baseline="0" dirty="0" smtClean="0"/>
              <a:t>, </a:t>
            </a:r>
            <a:r>
              <a:rPr lang="en-US" baseline="0" dirty="0" err="1" smtClean="0"/>
              <a:t>ou</a:t>
            </a:r>
            <a:r>
              <a:rPr lang="en-US" baseline="0" dirty="0" smtClean="0"/>
              <a:t> </a:t>
            </a:r>
            <a:r>
              <a:rPr lang="en-US" baseline="0" dirty="0" err="1" smtClean="0"/>
              <a:t>seja</a:t>
            </a:r>
            <a:r>
              <a:rPr lang="en-US" baseline="0" dirty="0" smtClean="0"/>
              <a:t>, o valor de </a:t>
            </a:r>
            <a:r>
              <a:rPr lang="en-US" baseline="0" dirty="0" err="1" smtClean="0"/>
              <a:t>alguns</a:t>
            </a:r>
            <a:r>
              <a:rPr lang="en-US" baseline="0" dirty="0" smtClean="0"/>
              <a:t> dos </a:t>
            </a:r>
            <a:r>
              <a:rPr lang="en-US" baseline="0" dirty="0" err="1" smtClean="0"/>
              <a:t>seus</a:t>
            </a:r>
            <a:r>
              <a:rPr lang="en-US" baseline="0" dirty="0" smtClean="0"/>
              <a:t> </a:t>
            </a:r>
            <a:r>
              <a:rPr lang="en-US" baseline="0" dirty="0" err="1" smtClean="0"/>
              <a:t>atributos</a:t>
            </a:r>
            <a:r>
              <a:rPr lang="en-US" baseline="0" dirty="0" smtClean="0"/>
              <a:t>, é </a:t>
            </a:r>
            <a:r>
              <a:rPr lang="en-US" baseline="0" dirty="0" err="1" smtClean="0"/>
              <a:t>necessário</a:t>
            </a:r>
            <a:r>
              <a:rPr lang="en-US" baseline="0" dirty="0" smtClean="0"/>
              <a:t> </a:t>
            </a:r>
            <a:r>
              <a:rPr lang="en-US" baseline="0" dirty="0" err="1" smtClean="0"/>
              <a:t>garantir</a:t>
            </a:r>
            <a:r>
              <a:rPr lang="en-US" baseline="0" dirty="0" smtClean="0"/>
              <a:t> que </a:t>
            </a:r>
            <a:r>
              <a:rPr lang="en-US" baseline="0" dirty="0" err="1" smtClean="0"/>
              <a:t>só</a:t>
            </a:r>
            <a:r>
              <a:rPr lang="en-US" baseline="0" dirty="0" smtClean="0"/>
              <a:t> um deles – o </a:t>
            </a:r>
            <a:r>
              <a:rPr lang="en-US" baseline="0" dirty="0" err="1" smtClean="0"/>
              <a:t>primeiro</a:t>
            </a:r>
            <a:r>
              <a:rPr lang="en-US" baseline="0" dirty="0" smtClean="0"/>
              <a:t> – o </a:t>
            </a:r>
            <a:r>
              <a:rPr lang="en-US" baseline="0" dirty="0" err="1" smtClean="0"/>
              <a:t>consegue</a:t>
            </a:r>
            <a:r>
              <a:rPr lang="en-US" baseline="0" dirty="0" smtClean="0"/>
              <a:t> </a:t>
            </a:r>
            <a:r>
              <a:rPr lang="en-US" baseline="0" dirty="0" err="1" smtClean="0"/>
              <a:t>fazer</a:t>
            </a:r>
            <a:r>
              <a:rPr lang="en-US" baseline="0" dirty="0" smtClean="0"/>
              <a:t> para </a:t>
            </a:r>
            <a:r>
              <a:rPr lang="en-US" baseline="0" dirty="0" err="1" smtClean="0"/>
              <a:t>evitar</a:t>
            </a:r>
            <a:r>
              <a:rPr lang="en-US" baseline="0" dirty="0" smtClean="0"/>
              <a:t> que </a:t>
            </a:r>
            <a:r>
              <a:rPr lang="en-US" baseline="0" dirty="0" err="1" smtClean="0"/>
              <a:t>os</a:t>
            </a:r>
            <a:r>
              <a:rPr lang="en-US" baseline="0" dirty="0" smtClean="0"/>
              <a:t> dados </a:t>
            </a:r>
            <a:r>
              <a:rPr lang="en-US" baseline="0" dirty="0" err="1" smtClean="0"/>
              <a:t>fiquem</a:t>
            </a:r>
            <a:r>
              <a:rPr lang="en-US" baseline="0" dirty="0" smtClean="0"/>
              <a:t> </a:t>
            </a:r>
            <a:r>
              <a:rPr lang="en-US" baseline="0" dirty="0" err="1" smtClean="0"/>
              <a:t>inconsistentes</a:t>
            </a:r>
            <a:r>
              <a:rPr lang="en-US" baseline="0" dirty="0" smtClean="0"/>
              <a:t>. Este é um </a:t>
            </a:r>
            <a:r>
              <a:rPr lang="en-US" baseline="0" dirty="0" err="1" smtClean="0"/>
              <a:t>aspeto</a:t>
            </a:r>
            <a:r>
              <a:rPr lang="en-US" baseline="0" dirty="0" smtClean="0"/>
              <a:t> </a:t>
            </a:r>
            <a:r>
              <a:rPr lang="en-US" baseline="0" dirty="0" err="1" smtClean="0"/>
              <a:t>crítico</a:t>
            </a:r>
            <a:r>
              <a:rPr lang="en-US" baseline="0" dirty="0" smtClean="0"/>
              <a:t> </a:t>
            </a:r>
            <a:r>
              <a:rPr lang="en-US" baseline="0" dirty="0" err="1" smtClean="0"/>
              <a:t>em</a:t>
            </a:r>
            <a:r>
              <a:rPr lang="en-US" baseline="0" dirty="0" smtClean="0"/>
              <a:t> </a:t>
            </a:r>
            <a:r>
              <a:rPr lang="en-US" baseline="0" dirty="0" err="1" smtClean="0"/>
              <a:t>sistemas</a:t>
            </a:r>
            <a:r>
              <a:rPr lang="en-US" baseline="0" dirty="0" smtClean="0"/>
              <a:t> multi-</a:t>
            </a:r>
            <a:r>
              <a:rPr lang="en-US" baseline="0" dirty="0" err="1" smtClean="0"/>
              <a:t>utilizador</a:t>
            </a:r>
            <a:r>
              <a:rPr lang="en-US" baseline="0" dirty="0" smtClean="0"/>
              <a:t>.</a:t>
            </a:r>
          </a:p>
          <a:p>
            <a:r>
              <a:rPr lang="en-US" baseline="0" dirty="0" smtClean="0"/>
              <a:t>É </a:t>
            </a:r>
            <a:r>
              <a:rPr lang="en-US" baseline="0" dirty="0" err="1" smtClean="0"/>
              <a:t>necessário</a:t>
            </a:r>
            <a:r>
              <a:rPr lang="en-US" baseline="0" dirty="0" smtClean="0"/>
              <a:t>, </a:t>
            </a:r>
            <a:r>
              <a:rPr lang="en-US" baseline="0" dirty="0" err="1" smtClean="0"/>
              <a:t>nestes</a:t>
            </a:r>
            <a:r>
              <a:rPr lang="en-US" baseline="0" dirty="0" smtClean="0"/>
              <a:t> </a:t>
            </a:r>
            <a:r>
              <a:rPr lang="en-US" baseline="0" dirty="0" err="1" smtClean="0"/>
              <a:t>casos</a:t>
            </a:r>
            <a:r>
              <a:rPr lang="en-US" baseline="0" dirty="0" smtClean="0"/>
              <a:t>, </a:t>
            </a:r>
            <a:r>
              <a:rPr lang="en-US" baseline="0" dirty="0" err="1" smtClean="0"/>
              <a:t>implementar</a:t>
            </a:r>
            <a:r>
              <a:rPr lang="en-US" baseline="0" dirty="0" smtClean="0"/>
              <a:t> </a:t>
            </a:r>
            <a:r>
              <a:rPr lang="en-US" baseline="0" dirty="0" err="1" smtClean="0"/>
              <a:t>uma</a:t>
            </a:r>
            <a:r>
              <a:rPr lang="en-US" baseline="0" dirty="0" smtClean="0"/>
              <a:t> </a:t>
            </a:r>
            <a:r>
              <a:rPr lang="en-US" baseline="0" dirty="0" err="1" smtClean="0"/>
              <a:t>estratégia</a:t>
            </a:r>
            <a:r>
              <a:rPr lang="en-US" baseline="0" dirty="0" smtClean="0"/>
              <a:t> de locking para </a:t>
            </a:r>
            <a:r>
              <a:rPr lang="en-US" baseline="0" dirty="0" err="1" smtClean="0"/>
              <a:t>garantir</a:t>
            </a:r>
            <a:r>
              <a:rPr lang="en-US" baseline="0" dirty="0" smtClean="0"/>
              <a:t> que a base de dados, </a:t>
            </a:r>
            <a:r>
              <a:rPr lang="en-US" baseline="0" dirty="0" err="1" smtClean="0"/>
              <a:t>em</a:t>
            </a:r>
            <a:r>
              <a:rPr lang="en-US" baseline="0" dirty="0" smtClean="0"/>
              <a:t> </a:t>
            </a:r>
            <a:r>
              <a:rPr lang="en-US" baseline="0" dirty="0" err="1" smtClean="0"/>
              <a:t>qualquer</a:t>
            </a:r>
            <a:r>
              <a:rPr lang="en-US" baseline="0" dirty="0" smtClean="0"/>
              <a:t> </a:t>
            </a:r>
            <a:r>
              <a:rPr lang="en-US" baseline="0" dirty="0" err="1" smtClean="0"/>
              <a:t>momento</a:t>
            </a:r>
            <a:r>
              <a:rPr lang="en-US" baseline="0" dirty="0" smtClean="0"/>
              <a:t>, </a:t>
            </a:r>
            <a:r>
              <a:rPr lang="en-US" baseline="0" dirty="0" err="1" smtClean="0"/>
              <a:t>está</a:t>
            </a:r>
            <a:r>
              <a:rPr lang="en-US" baseline="0" dirty="0" smtClean="0"/>
              <a:t> </a:t>
            </a:r>
            <a:r>
              <a:rPr lang="en-US" baseline="0" dirty="0" err="1" smtClean="0"/>
              <a:t>consistente</a:t>
            </a:r>
            <a:r>
              <a:rPr lang="en-US" baseline="0" dirty="0" smtClean="0"/>
              <a:t>. </a:t>
            </a:r>
            <a:r>
              <a:rPr lang="en-US" baseline="0" dirty="0" err="1" smtClean="0"/>
              <a:t>Esta</a:t>
            </a:r>
            <a:r>
              <a:rPr lang="en-US" baseline="0" dirty="0" smtClean="0"/>
              <a:t> </a:t>
            </a:r>
            <a:r>
              <a:rPr lang="en-US" baseline="0" dirty="0" err="1" smtClean="0"/>
              <a:t>estratégia</a:t>
            </a:r>
            <a:r>
              <a:rPr lang="en-US" baseline="0" dirty="0" smtClean="0"/>
              <a:t> </a:t>
            </a:r>
            <a:r>
              <a:rPr lang="en-US" baseline="0" dirty="0" err="1" smtClean="0"/>
              <a:t>deve</a:t>
            </a:r>
            <a:r>
              <a:rPr lang="en-US" baseline="0" dirty="0" smtClean="0"/>
              <a:t> </a:t>
            </a:r>
            <a:r>
              <a:rPr lang="en-US" baseline="0" dirty="0" err="1" smtClean="0"/>
              <a:t>ser</a:t>
            </a:r>
            <a:r>
              <a:rPr lang="en-US" baseline="0" dirty="0" smtClean="0"/>
              <a:t> </a:t>
            </a:r>
            <a:r>
              <a:rPr lang="en-US" baseline="0" dirty="0" err="1" smtClean="0"/>
              <a:t>adequada</a:t>
            </a:r>
            <a:r>
              <a:rPr lang="en-US" baseline="0" dirty="0" smtClean="0"/>
              <a:t> </a:t>
            </a:r>
            <a:r>
              <a:rPr lang="en-US" baseline="0" dirty="0" err="1" smtClean="0"/>
              <a:t>ao</a:t>
            </a:r>
            <a:r>
              <a:rPr lang="en-US" baseline="0" dirty="0" smtClean="0"/>
              <a:t> volume, </a:t>
            </a:r>
            <a:r>
              <a:rPr lang="en-US" baseline="0" dirty="0" err="1" smtClean="0"/>
              <a:t>frequência</a:t>
            </a:r>
            <a:r>
              <a:rPr lang="en-US" baseline="0" dirty="0" smtClean="0"/>
              <a:t> e </a:t>
            </a:r>
            <a:r>
              <a:rPr lang="en-US" baseline="0" dirty="0" err="1" smtClean="0"/>
              <a:t>tipo</a:t>
            </a:r>
            <a:r>
              <a:rPr lang="en-US" baseline="0" dirty="0" smtClean="0"/>
              <a:t> de </a:t>
            </a:r>
            <a:r>
              <a:rPr lang="en-US" baseline="0" dirty="0" err="1" smtClean="0"/>
              <a:t>transações</a:t>
            </a:r>
            <a:r>
              <a:rPr lang="en-US" baseline="0" dirty="0" smtClean="0"/>
              <a:t> a que a base de dados </a:t>
            </a:r>
            <a:r>
              <a:rPr lang="en-US" baseline="0" dirty="0" err="1" smtClean="0"/>
              <a:t>estará</a:t>
            </a:r>
            <a:r>
              <a:rPr lang="en-US" baseline="0" dirty="0" smtClean="0"/>
              <a:t> </a:t>
            </a:r>
            <a:r>
              <a:rPr lang="en-US" baseline="0" dirty="0" err="1" smtClean="0"/>
              <a:t>sujeita</a:t>
            </a:r>
            <a:r>
              <a:rPr lang="en-US" baseline="0" dirty="0" smtClean="0"/>
              <a:t> </a:t>
            </a:r>
            <a:r>
              <a:rPr lang="en-US" baseline="0" dirty="0" err="1" smtClean="0"/>
              <a:t>quando</a:t>
            </a:r>
            <a:r>
              <a:rPr lang="en-US" baseline="0" dirty="0" smtClean="0"/>
              <a:t> </a:t>
            </a:r>
            <a:r>
              <a:rPr lang="en-US" baseline="0" dirty="0" err="1" smtClean="0"/>
              <a:t>em</a:t>
            </a:r>
            <a:r>
              <a:rPr lang="en-US" baseline="0" dirty="0" smtClean="0"/>
              <a:t> </a:t>
            </a:r>
            <a:r>
              <a:rPr lang="en-US" baseline="0" dirty="0" err="1" smtClean="0"/>
              <a:t>produção</a:t>
            </a:r>
            <a:r>
              <a:rPr lang="en-US" baseline="0" dirty="0" smtClean="0"/>
              <a:t>.</a:t>
            </a:r>
          </a:p>
          <a:p>
            <a:endParaRPr lang="en-US" baseline="0" dirty="0" smtClean="0"/>
          </a:p>
          <a:p>
            <a:r>
              <a:rPr lang="en-US" baseline="0" dirty="0" smtClean="0"/>
              <a:t>O JPA </a:t>
            </a:r>
            <a:r>
              <a:rPr lang="en-US" baseline="0" dirty="0" err="1" smtClean="0"/>
              <a:t>implementa</a:t>
            </a:r>
            <a:r>
              <a:rPr lang="en-US" baseline="0" dirty="0" smtClean="0"/>
              <a:t> </a:t>
            </a:r>
            <a:r>
              <a:rPr lang="en-US" baseline="0" dirty="0" err="1" smtClean="0"/>
              <a:t>duas</a:t>
            </a:r>
            <a:r>
              <a:rPr lang="en-US" baseline="0" dirty="0" smtClean="0"/>
              <a:t> </a:t>
            </a:r>
            <a:r>
              <a:rPr lang="en-US" baseline="0" dirty="0" err="1" smtClean="0"/>
              <a:t>estratégias</a:t>
            </a:r>
            <a:r>
              <a:rPr lang="en-US" baseline="0" dirty="0" smtClean="0"/>
              <a:t> de locking:</a:t>
            </a:r>
          </a:p>
          <a:p>
            <a:pPr marL="171450" indent="-171450">
              <a:buFontTx/>
              <a:buChar char="-"/>
            </a:pPr>
            <a:r>
              <a:rPr lang="en-US" baseline="0" dirty="0" smtClean="0"/>
              <a:t>Optimistic locking</a:t>
            </a:r>
          </a:p>
          <a:p>
            <a:pPr marL="171450" indent="-171450">
              <a:buFontTx/>
              <a:buChar char="-"/>
            </a:pPr>
            <a:r>
              <a:rPr lang="en-US" baseline="0" dirty="0" smtClean="0"/>
              <a:t>Pessimistic locking</a:t>
            </a:r>
          </a:p>
          <a:p>
            <a:pPr marL="0" indent="0">
              <a:buFontTx/>
              <a:buNone/>
            </a:pPr>
            <a:r>
              <a:rPr lang="en-US" baseline="0" dirty="0" smtClean="0"/>
              <a:t>O </a:t>
            </a:r>
            <a:r>
              <a:rPr lang="en-US" baseline="0" dirty="0" err="1" smtClean="0"/>
              <a:t>próprio</a:t>
            </a:r>
            <a:r>
              <a:rPr lang="en-US" baseline="0" dirty="0" smtClean="0"/>
              <a:t> </a:t>
            </a:r>
            <a:r>
              <a:rPr lang="en-US" baseline="0" dirty="0" err="1" smtClean="0"/>
              <a:t>nome</a:t>
            </a:r>
            <a:r>
              <a:rPr lang="en-US" baseline="0" dirty="0" smtClean="0"/>
              <a:t> </a:t>
            </a:r>
            <a:r>
              <a:rPr lang="en-US" baseline="0" dirty="0" err="1" smtClean="0"/>
              <a:t>indica</a:t>
            </a:r>
            <a:r>
              <a:rPr lang="en-US" baseline="0" dirty="0" smtClean="0"/>
              <a:t> </a:t>
            </a:r>
            <a:r>
              <a:rPr lang="en-US" baseline="0" dirty="0" err="1" smtClean="0"/>
              <a:t>em</a:t>
            </a:r>
            <a:r>
              <a:rPr lang="en-US" baseline="0" dirty="0" smtClean="0"/>
              <a:t> que </a:t>
            </a:r>
            <a:r>
              <a:rPr lang="en-US" baseline="0" dirty="0" err="1" smtClean="0"/>
              <a:t>cenários</a:t>
            </a:r>
            <a:r>
              <a:rPr lang="en-US" baseline="0" dirty="0" smtClean="0"/>
              <a:t> </a:t>
            </a:r>
            <a:r>
              <a:rPr lang="en-US" baseline="0" dirty="0" err="1" smtClean="0"/>
              <a:t>uma</a:t>
            </a:r>
            <a:r>
              <a:rPr lang="en-US" baseline="0" dirty="0" smtClean="0"/>
              <a:t> </a:t>
            </a:r>
            <a:r>
              <a:rPr lang="en-US" baseline="0" dirty="0" err="1" smtClean="0"/>
              <a:t>será</a:t>
            </a:r>
            <a:r>
              <a:rPr lang="en-US" baseline="0" dirty="0" smtClean="0"/>
              <a:t> </a:t>
            </a:r>
            <a:r>
              <a:rPr lang="en-US" baseline="0" dirty="0" err="1" smtClean="0"/>
              <a:t>mais</a:t>
            </a:r>
            <a:r>
              <a:rPr lang="en-US" baseline="0" dirty="0" smtClean="0"/>
              <a:t> </a:t>
            </a:r>
            <a:r>
              <a:rPr lang="en-US" baseline="0" dirty="0" err="1" smtClean="0"/>
              <a:t>adequada</a:t>
            </a:r>
            <a:r>
              <a:rPr lang="en-US" baseline="0" dirty="0" smtClean="0"/>
              <a:t> que a </a:t>
            </a:r>
            <a:r>
              <a:rPr lang="en-US" baseline="0" dirty="0" err="1" smtClean="0"/>
              <a:t>outra</a:t>
            </a:r>
            <a:r>
              <a:rPr lang="en-US" baseline="0" dirty="0" smtClean="0"/>
              <a:t>. </a:t>
            </a:r>
            <a:r>
              <a:rPr lang="en-US" baseline="0" dirty="0" err="1" smtClean="0"/>
              <a:t>Em</a:t>
            </a:r>
            <a:r>
              <a:rPr lang="en-US" baseline="0" dirty="0" smtClean="0"/>
              <a:t> </a:t>
            </a:r>
            <a:r>
              <a:rPr lang="en-US" baseline="0" dirty="0" err="1" smtClean="0"/>
              <a:t>cenários</a:t>
            </a:r>
            <a:r>
              <a:rPr lang="en-US" baseline="0" dirty="0" smtClean="0"/>
              <a:t> de </a:t>
            </a:r>
            <a:r>
              <a:rPr lang="en-US" baseline="0" dirty="0" err="1" smtClean="0"/>
              <a:t>utilização</a:t>
            </a:r>
            <a:r>
              <a:rPr lang="en-US" baseline="0" dirty="0" smtClean="0"/>
              <a:t> </a:t>
            </a:r>
            <a:r>
              <a:rPr lang="en-US" baseline="0" dirty="0" err="1" smtClean="0"/>
              <a:t>em</a:t>
            </a:r>
            <a:r>
              <a:rPr lang="en-US" baseline="0" dirty="0" smtClean="0"/>
              <a:t> que </a:t>
            </a:r>
            <a:r>
              <a:rPr lang="en-US" baseline="0" dirty="0" err="1" smtClean="0"/>
              <a:t>seja</a:t>
            </a:r>
            <a:r>
              <a:rPr lang="en-US" baseline="0" dirty="0" smtClean="0"/>
              <a:t> </a:t>
            </a:r>
            <a:r>
              <a:rPr lang="en-US" baseline="0" dirty="0" err="1" smtClean="0"/>
              <a:t>razoável</a:t>
            </a:r>
            <a:r>
              <a:rPr lang="en-US" baseline="0" dirty="0" smtClean="0"/>
              <a:t> </a:t>
            </a:r>
            <a:r>
              <a:rPr lang="en-US" baseline="0" dirty="0" err="1" smtClean="0"/>
              <a:t>assumir</a:t>
            </a:r>
            <a:r>
              <a:rPr lang="en-US" baseline="0" dirty="0" smtClean="0"/>
              <a:t> que </a:t>
            </a:r>
            <a:r>
              <a:rPr lang="en-US" baseline="0" dirty="0" err="1" smtClean="0"/>
              <a:t>os</a:t>
            </a:r>
            <a:r>
              <a:rPr lang="en-US" baseline="0" dirty="0" smtClean="0"/>
              <a:t> </a:t>
            </a:r>
            <a:r>
              <a:rPr lang="en-US" baseline="0" dirty="0" err="1" smtClean="0"/>
              <a:t>acessos</a:t>
            </a:r>
            <a:r>
              <a:rPr lang="en-US" baseline="0" dirty="0" smtClean="0"/>
              <a:t> </a:t>
            </a:r>
            <a:r>
              <a:rPr lang="en-US" baseline="0" dirty="0" err="1" smtClean="0"/>
              <a:t>concorrentes</a:t>
            </a:r>
            <a:r>
              <a:rPr lang="en-US" baseline="0" dirty="0" smtClean="0"/>
              <a:t> </a:t>
            </a:r>
            <a:r>
              <a:rPr lang="en-US" baseline="0" dirty="0" err="1" smtClean="0"/>
              <a:t>não</a:t>
            </a:r>
            <a:r>
              <a:rPr lang="en-US" baseline="0" dirty="0" smtClean="0"/>
              <a:t> </a:t>
            </a:r>
            <a:r>
              <a:rPr lang="en-US" baseline="0" dirty="0" err="1" smtClean="0"/>
              <a:t>geram</a:t>
            </a:r>
            <a:r>
              <a:rPr lang="en-US" baseline="0" dirty="0" smtClean="0"/>
              <a:t> </a:t>
            </a:r>
            <a:r>
              <a:rPr lang="en-US" baseline="0" dirty="0" err="1" smtClean="0"/>
              <a:t>demasiados</a:t>
            </a:r>
            <a:r>
              <a:rPr lang="en-US" baseline="0" dirty="0" smtClean="0"/>
              <a:t> </a:t>
            </a:r>
            <a:r>
              <a:rPr lang="en-US" baseline="0" dirty="0" err="1" smtClean="0"/>
              <a:t>conflitos</a:t>
            </a:r>
            <a:r>
              <a:rPr lang="en-US" baseline="0" dirty="0" smtClean="0"/>
              <a:t> a </a:t>
            </a:r>
            <a:r>
              <a:rPr lang="en-US" baseline="0" dirty="0" err="1" smtClean="0"/>
              <a:t>estratégia</a:t>
            </a:r>
            <a:r>
              <a:rPr lang="en-US" baseline="0" dirty="0" smtClean="0"/>
              <a:t> </a:t>
            </a:r>
            <a:r>
              <a:rPr lang="en-US" baseline="0" dirty="0" err="1" smtClean="0"/>
              <a:t>otimista</a:t>
            </a:r>
            <a:r>
              <a:rPr lang="en-US" baseline="0" dirty="0" smtClean="0"/>
              <a:t> </a:t>
            </a:r>
            <a:r>
              <a:rPr lang="en-US" baseline="0" dirty="0" err="1" smtClean="0"/>
              <a:t>será</a:t>
            </a:r>
            <a:r>
              <a:rPr lang="en-US" baseline="0" dirty="0" smtClean="0"/>
              <a:t> </a:t>
            </a:r>
            <a:r>
              <a:rPr lang="en-US" baseline="0" dirty="0" err="1" smtClean="0"/>
              <a:t>adequada</a:t>
            </a:r>
            <a:r>
              <a:rPr lang="en-US" baseline="0" dirty="0" smtClean="0"/>
              <a:t>. </a:t>
            </a:r>
            <a:r>
              <a:rPr lang="en-US" baseline="0" dirty="0" err="1" smtClean="0"/>
              <a:t>Já</a:t>
            </a:r>
            <a:r>
              <a:rPr lang="en-US" baseline="0" dirty="0" smtClean="0"/>
              <a:t> </a:t>
            </a:r>
            <a:r>
              <a:rPr lang="en-US" baseline="0" dirty="0" err="1" smtClean="0"/>
              <a:t>nos</a:t>
            </a:r>
            <a:r>
              <a:rPr lang="en-US" baseline="0" dirty="0" smtClean="0"/>
              <a:t> </a:t>
            </a:r>
            <a:r>
              <a:rPr lang="en-US" baseline="0" dirty="0" err="1" smtClean="0"/>
              <a:t>casos</a:t>
            </a:r>
            <a:r>
              <a:rPr lang="en-US" baseline="0" dirty="0" smtClean="0"/>
              <a:t> </a:t>
            </a:r>
            <a:r>
              <a:rPr lang="en-US" baseline="0" dirty="0" err="1" smtClean="0"/>
              <a:t>em</a:t>
            </a:r>
            <a:r>
              <a:rPr lang="en-US" baseline="0" dirty="0" smtClean="0"/>
              <a:t> que se </a:t>
            </a:r>
            <a:r>
              <a:rPr lang="en-US" baseline="0" dirty="0" err="1" smtClean="0"/>
              <a:t>espera</a:t>
            </a:r>
            <a:r>
              <a:rPr lang="en-US" baseline="0" dirty="0" smtClean="0"/>
              <a:t> </a:t>
            </a:r>
            <a:r>
              <a:rPr lang="en-US" baseline="0" dirty="0" err="1" smtClean="0"/>
              <a:t>muitos</a:t>
            </a:r>
            <a:r>
              <a:rPr lang="en-US" baseline="0" dirty="0" smtClean="0"/>
              <a:t> </a:t>
            </a:r>
            <a:r>
              <a:rPr lang="en-US" baseline="0" dirty="0" err="1" smtClean="0"/>
              <a:t>conflitos</a:t>
            </a:r>
            <a:r>
              <a:rPr lang="en-US" baseline="0" dirty="0" smtClean="0"/>
              <a:t> </a:t>
            </a:r>
            <a:r>
              <a:rPr lang="en-US" baseline="0" dirty="0" err="1" smtClean="0"/>
              <a:t>nas</a:t>
            </a:r>
            <a:r>
              <a:rPr lang="en-US" baseline="0" dirty="0" smtClean="0"/>
              <a:t> </a:t>
            </a:r>
            <a:r>
              <a:rPr lang="en-US" baseline="0" dirty="0" err="1" smtClean="0"/>
              <a:t>operações</a:t>
            </a:r>
            <a:r>
              <a:rPr lang="en-US" baseline="0" dirty="0" smtClean="0"/>
              <a:t> de </a:t>
            </a:r>
            <a:r>
              <a:rPr lang="en-US" baseline="0" dirty="0" err="1" smtClean="0"/>
              <a:t>escrita</a:t>
            </a:r>
            <a:r>
              <a:rPr lang="en-US" baseline="0" dirty="0" smtClean="0"/>
              <a:t> da base de dados, </a:t>
            </a:r>
            <a:r>
              <a:rPr lang="en-US" baseline="0" dirty="0" err="1" smtClean="0"/>
              <a:t>uma</a:t>
            </a:r>
            <a:r>
              <a:rPr lang="en-US" baseline="0" dirty="0" smtClean="0"/>
              <a:t> </a:t>
            </a:r>
            <a:r>
              <a:rPr lang="en-US" baseline="0" dirty="0" err="1" smtClean="0"/>
              <a:t>estratégia</a:t>
            </a:r>
            <a:r>
              <a:rPr lang="en-US" baseline="0" dirty="0" smtClean="0"/>
              <a:t> </a:t>
            </a:r>
            <a:r>
              <a:rPr lang="en-US" baseline="0" dirty="0" err="1" smtClean="0"/>
              <a:t>pessimista</a:t>
            </a:r>
            <a:r>
              <a:rPr lang="en-US" baseline="0" dirty="0" smtClean="0"/>
              <a:t> </a:t>
            </a:r>
            <a:r>
              <a:rPr lang="en-US" baseline="0" dirty="0" err="1" smtClean="0"/>
              <a:t>poderá</a:t>
            </a:r>
            <a:r>
              <a:rPr lang="en-US" baseline="0" dirty="0" smtClean="0"/>
              <a:t> </a:t>
            </a:r>
            <a:r>
              <a:rPr lang="en-US" baseline="0" dirty="0" err="1" smtClean="0"/>
              <a:t>ter</a:t>
            </a:r>
            <a:r>
              <a:rPr lang="en-US" baseline="0" dirty="0" smtClean="0"/>
              <a:t> </a:t>
            </a:r>
            <a:r>
              <a:rPr lang="en-US" baseline="0" dirty="0" err="1" smtClean="0"/>
              <a:t>melhor</a:t>
            </a:r>
            <a:r>
              <a:rPr lang="en-US" baseline="0" dirty="0" smtClean="0"/>
              <a:t> </a:t>
            </a:r>
            <a:r>
              <a:rPr lang="en-US" baseline="0" dirty="0" err="1" smtClean="0"/>
              <a:t>desempenho</a:t>
            </a:r>
            <a:r>
              <a:rPr lang="en-US" baseline="0" dirty="0" smtClean="0"/>
              <a:t>.</a:t>
            </a:r>
          </a:p>
          <a:p>
            <a:pPr marL="0" indent="0">
              <a:buFontTx/>
              <a:buNone/>
            </a:pPr>
            <a:r>
              <a:rPr lang="en-US" baseline="0" dirty="0" smtClean="0"/>
              <a:t>No </a:t>
            </a:r>
            <a:r>
              <a:rPr lang="en-US" baseline="0" dirty="0" err="1" smtClean="0"/>
              <a:t>entanto</a:t>
            </a:r>
            <a:r>
              <a:rPr lang="en-US" baseline="0" dirty="0" smtClean="0"/>
              <a:t>, </a:t>
            </a:r>
            <a:r>
              <a:rPr lang="en-US" baseline="0" dirty="0" err="1" smtClean="0"/>
              <a:t>convém</a:t>
            </a:r>
            <a:r>
              <a:rPr lang="en-US" baseline="0" dirty="0" smtClean="0"/>
              <a:t> </a:t>
            </a:r>
            <a:r>
              <a:rPr lang="en-US" baseline="0" dirty="0" err="1" smtClean="0"/>
              <a:t>ressalvar</a:t>
            </a:r>
            <a:r>
              <a:rPr lang="en-US" baseline="0" dirty="0" smtClean="0"/>
              <a:t> </a:t>
            </a:r>
            <a:r>
              <a:rPr lang="en-US" baseline="0" dirty="0" err="1" smtClean="0"/>
              <a:t>desde</a:t>
            </a:r>
            <a:r>
              <a:rPr lang="en-US" baseline="0" dirty="0" smtClean="0"/>
              <a:t> </a:t>
            </a:r>
            <a:r>
              <a:rPr lang="en-US" baseline="0" dirty="0" err="1" smtClean="0"/>
              <a:t>já</a:t>
            </a:r>
            <a:r>
              <a:rPr lang="en-US" baseline="0" dirty="0" smtClean="0"/>
              <a:t> que a </a:t>
            </a:r>
            <a:r>
              <a:rPr lang="en-US" baseline="0" dirty="0" err="1" smtClean="0"/>
              <a:t>escolha</a:t>
            </a:r>
            <a:r>
              <a:rPr lang="en-US" baseline="0" dirty="0" smtClean="0"/>
              <a:t> da </a:t>
            </a:r>
            <a:r>
              <a:rPr lang="en-US" baseline="0" dirty="0" err="1" smtClean="0"/>
              <a:t>estratégia</a:t>
            </a:r>
            <a:r>
              <a:rPr lang="en-US" baseline="0" dirty="0" smtClean="0"/>
              <a:t> de locking </a:t>
            </a:r>
            <a:r>
              <a:rPr lang="en-US" baseline="0" dirty="0" err="1" smtClean="0"/>
              <a:t>deve</a:t>
            </a:r>
            <a:r>
              <a:rPr lang="en-US" baseline="0" dirty="0" smtClean="0"/>
              <a:t> </a:t>
            </a:r>
            <a:r>
              <a:rPr lang="en-US" baseline="0" dirty="0" err="1" smtClean="0"/>
              <a:t>ser</a:t>
            </a:r>
            <a:r>
              <a:rPr lang="en-US" baseline="0" dirty="0" smtClean="0"/>
              <a:t> </a:t>
            </a:r>
            <a:r>
              <a:rPr lang="en-US" baseline="0" dirty="0" err="1" smtClean="0"/>
              <a:t>sempre</a:t>
            </a:r>
            <a:r>
              <a:rPr lang="en-US" baseline="0" dirty="0" smtClean="0"/>
              <a:t> </a:t>
            </a:r>
            <a:r>
              <a:rPr lang="en-US" baseline="0" dirty="0" err="1" smtClean="0"/>
              <a:t>analisada</a:t>
            </a:r>
            <a:r>
              <a:rPr lang="en-US" baseline="0" dirty="0" smtClean="0"/>
              <a:t> </a:t>
            </a:r>
            <a:r>
              <a:rPr lang="en-US" baseline="0" dirty="0" err="1" smtClean="0"/>
              <a:t>caso</a:t>
            </a:r>
            <a:r>
              <a:rPr lang="en-US" baseline="0" dirty="0" smtClean="0"/>
              <a:t> a </a:t>
            </a:r>
            <a:r>
              <a:rPr lang="en-US" baseline="0" dirty="0" err="1" smtClean="0"/>
              <a:t>caso</a:t>
            </a:r>
            <a:r>
              <a:rPr lang="en-US" baseline="0" dirty="0" smtClean="0"/>
              <a:t>, </a:t>
            </a:r>
            <a:r>
              <a:rPr lang="en-US" baseline="0" dirty="0" err="1" smtClean="0"/>
              <a:t>em</a:t>
            </a:r>
            <a:r>
              <a:rPr lang="en-US" baseline="0" dirty="0" smtClean="0"/>
              <a:t> </a:t>
            </a:r>
            <a:r>
              <a:rPr lang="en-US" baseline="0" dirty="0" err="1" smtClean="0"/>
              <a:t>função</a:t>
            </a:r>
            <a:r>
              <a:rPr lang="en-US" baseline="0" dirty="0" smtClean="0"/>
              <a:t> do volume e do </a:t>
            </a:r>
            <a:r>
              <a:rPr lang="en-US" baseline="0" dirty="0" err="1" smtClean="0"/>
              <a:t>tipo</a:t>
            </a:r>
            <a:r>
              <a:rPr lang="en-US" baseline="0" dirty="0" smtClean="0"/>
              <a:t> de </a:t>
            </a:r>
            <a:r>
              <a:rPr lang="en-US" baseline="0" dirty="0" err="1" smtClean="0"/>
              <a:t>transações</a:t>
            </a:r>
            <a:r>
              <a:rPr lang="en-US" baseline="0" dirty="0" smtClean="0"/>
              <a:t> que se </a:t>
            </a:r>
            <a:r>
              <a:rPr lang="en-US" baseline="0" dirty="0" err="1" smtClean="0"/>
              <a:t>antevê</a:t>
            </a:r>
            <a:r>
              <a:rPr lang="en-US" baseline="0" dirty="0" smtClean="0"/>
              <a:t> para </a:t>
            </a:r>
            <a:r>
              <a:rPr lang="en-US" baseline="0" dirty="0" err="1" smtClean="0"/>
              <a:t>cada</a:t>
            </a:r>
            <a:r>
              <a:rPr lang="en-US" baseline="0" dirty="0" smtClean="0"/>
              <a:t> </a:t>
            </a:r>
            <a:r>
              <a:rPr lang="en-US" baseline="0" dirty="0" err="1" smtClean="0"/>
              <a:t>caso</a:t>
            </a:r>
            <a:r>
              <a:rPr lang="en-US" baseline="0" dirty="0" smtClean="0"/>
              <a:t> </a:t>
            </a:r>
            <a:r>
              <a:rPr lang="en-US" baseline="0" dirty="0" err="1" smtClean="0"/>
              <a:t>em</a:t>
            </a:r>
            <a:r>
              <a:rPr lang="en-US" baseline="0" dirty="0" smtClean="0"/>
              <a:t> </a:t>
            </a:r>
            <a:r>
              <a:rPr lang="en-US" baseline="0" dirty="0" err="1" smtClean="0"/>
              <a:t>concreto</a:t>
            </a:r>
            <a:r>
              <a:rPr lang="en-US" baseline="0" dirty="0" smtClean="0"/>
              <a:t>.</a:t>
            </a:r>
          </a:p>
          <a:p>
            <a:endParaRPr lang="en-US" dirty="0"/>
          </a:p>
        </p:txBody>
      </p:sp>
    </p:spTree>
    <p:extLst>
      <p:ext uri="{BB962C8B-B14F-4D97-AF65-F5344CB8AC3E}">
        <p14:creationId xmlns:p14="http://schemas.microsoft.com/office/powerpoint/2010/main" val="3586190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a:t>
            </a:r>
            <a:r>
              <a:rPr lang="en-US" dirty="0" err="1" smtClean="0"/>
              <a:t>estratégia</a:t>
            </a:r>
            <a:r>
              <a:rPr lang="en-US" dirty="0" smtClean="0"/>
              <a:t> Optimistic</a:t>
            </a:r>
            <a:r>
              <a:rPr lang="en-US" baseline="0" dirty="0" smtClean="0"/>
              <a:t> Locking é a </a:t>
            </a:r>
            <a:r>
              <a:rPr lang="en-US" baseline="0" dirty="0" err="1" smtClean="0"/>
              <a:t>mais</a:t>
            </a:r>
            <a:r>
              <a:rPr lang="en-US" baseline="0" dirty="0" smtClean="0"/>
              <a:t> </a:t>
            </a:r>
            <a:r>
              <a:rPr lang="en-US" baseline="0" dirty="0" err="1" smtClean="0"/>
              <a:t>comum</a:t>
            </a:r>
            <a:r>
              <a:rPr lang="en-US" baseline="0" dirty="0" smtClean="0"/>
              <a:t>.</a:t>
            </a:r>
          </a:p>
          <a:p>
            <a:r>
              <a:rPr lang="en-US" baseline="0" dirty="0" err="1" smtClean="0"/>
              <a:t>Será</a:t>
            </a:r>
            <a:r>
              <a:rPr lang="en-US" baseline="0" dirty="0" smtClean="0"/>
              <a:t> a </a:t>
            </a:r>
            <a:r>
              <a:rPr lang="en-US" baseline="0" dirty="0" err="1" smtClean="0"/>
              <a:t>estratégia</a:t>
            </a:r>
            <a:r>
              <a:rPr lang="en-US" baseline="0" dirty="0" smtClean="0"/>
              <a:t> a </a:t>
            </a:r>
            <a:r>
              <a:rPr lang="en-US" baseline="0" dirty="0" err="1" smtClean="0"/>
              <a:t>considerar</a:t>
            </a:r>
            <a:r>
              <a:rPr lang="en-US" baseline="0" dirty="0" smtClean="0"/>
              <a:t> </a:t>
            </a:r>
            <a:r>
              <a:rPr lang="en-US" baseline="0" dirty="0" err="1" smtClean="0"/>
              <a:t>por</a:t>
            </a:r>
            <a:r>
              <a:rPr lang="en-US" baseline="0" dirty="0" smtClean="0"/>
              <a:t> </a:t>
            </a:r>
            <a:r>
              <a:rPr lang="en-US" baseline="0" dirty="0" err="1" smtClean="0"/>
              <a:t>defeito</a:t>
            </a:r>
            <a:r>
              <a:rPr lang="en-US" baseline="0" dirty="0" smtClean="0"/>
              <a:t>, </a:t>
            </a:r>
            <a:r>
              <a:rPr lang="en-US" baseline="0" dirty="0" err="1" smtClean="0"/>
              <a:t>aquela</a:t>
            </a:r>
            <a:r>
              <a:rPr lang="en-US" baseline="0" dirty="0" smtClean="0"/>
              <a:t> que se </a:t>
            </a:r>
            <a:r>
              <a:rPr lang="en-US" baseline="0" dirty="0" err="1" smtClean="0"/>
              <a:t>recomenda</a:t>
            </a:r>
            <a:r>
              <a:rPr lang="en-US" baseline="0" dirty="0" smtClean="0"/>
              <a:t> à priori para </a:t>
            </a:r>
            <a:r>
              <a:rPr lang="en-US" baseline="0" dirty="0" err="1" smtClean="0"/>
              <a:t>soluções</a:t>
            </a:r>
            <a:r>
              <a:rPr lang="en-US" baseline="0" dirty="0" smtClean="0"/>
              <a:t> de </a:t>
            </a:r>
            <a:r>
              <a:rPr lang="en-US" baseline="0" dirty="0" err="1" smtClean="0"/>
              <a:t>persistência</a:t>
            </a:r>
            <a:r>
              <a:rPr lang="en-US" baseline="0" dirty="0" smtClean="0"/>
              <a:t> </a:t>
            </a:r>
            <a:r>
              <a:rPr lang="en-US" baseline="0" dirty="0" err="1" smtClean="0"/>
              <a:t>na</a:t>
            </a:r>
            <a:r>
              <a:rPr lang="en-US" baseline="0" dirty="0" smtClean="0"/>
              <a:t> </a:t>
            </a:r>
            <a:r>
              <a:rPr lang="en-US" baseline="0" dirty="0" err="1" smtClean="0"/>
              <a:t>ausência</a:t>
            </a:r>
            <a:r>
              <a:rPr lang="en-US" baseline="0" dirty="0" smtClean="0"/>
              <a:t> de </a:t>
            </a:r>
            <a:r>
              <a:rPr lang="en-US" baseline="0" dirty="0" err="1" smtClean="0"/>
              <a:t>informação</a:t>
            </a:r>
            <a:r>
              <a:rPr lang="en-US" baseline="0" dirty="0" smtClean="0"/>
              <a:t> </a:t>
            </a:r>
            <a:r>
              <a:rPr lang="en-US" baseline="0" dirty="0" err="1" smtClean="0"/>
              <a:t>sobre</a:t>
            </a:r>
            <a:r>
              <a:rPr lang="en-US" baseline="0" dirty="0" smtClean="0"/>
              <a:t> o </a:t>
            </a:r>
            <a:r>
              <a:rPr lang="en-US" baseline="0" dirty="0" err="1" smtClean="0"/>
              <a:t>tipo</a:t>
            </a:r>
            <a:r>
              <a:rPr lang="en-US" baseline="0" dirty="0" smtClean="0"/>
              <a:t> e volume das </a:t>
            </a:r>
            <a:r>
              <a:rPr lang="en-US" baseline="0" dirty="0" err="1" smtClean="0"/>
              <a:t>transações</a:t>
            </a:r>
            <a:r>
              <a:rPr lang="en-US" baseline="0" dirty="0" smtClean="0"/>
              <a:t> a que a base de dados </a:t>
            </a:r>
            <a:r>
              <a:rPr lang="en-US" baseline="0" dirty="0" err="1" smtClean="0"/>
              <a:t>estará</a:t>
            </a:r>
            <a:r>
              <a:rPr lang="en-US" baseline="0" dirty="0" smtClean="0"/>
              <a:t> </a:t>
            </a:r>
            <a:r>
              <a:rPr lang="en-US" baseline="0" dirty="0" err="1" smtClean="0"/>
              <a:t>sujeita</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7</a:t>
            </a:fld>
            <a:endParaRPr lang="pt-PT"/>
          </a:p>
        </p:txBody>
      </p:sp>
    </p:spTree>
    <p:extLst>
      <p:ext uri="{BB962C8B-B14F-4D97-AF65-F5344CB8AC3E}">
        <p14:creationId xmlns:p14="http://schemas.microsoft.com/office/powerpoint/2010/main" val="3582751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Usamos</a:t>
            </a:r>
            <a:r>
              <a:rPr lang="pt-PT" baseline="0" dirty="0" smtClean="0"/>
              <a:t> Optimistic Locking quando é razoável assumir que um registo da base de dados não será atualizado por outro processo entre os instantes em que o lemos e persistimos.</a:t>
            </a:r>
          </a:p>
          <a:p>
            <a:r>
              <a:rPr lang="pt-PT" baseline="0" dirty="0" smtClean="0"/>
              <a:t>O objeto correspondente pode ser instanciado e partilhado por outros processos mas o seu estado só pode ser persistido por um desses processos, em particular, o primeiro a escrever a atualização na base de dados.</a:t>
            </a:r>
          </a:p>
          <a:p>
            <a:r>
              <a:rPr lang="pt-PT" baseline="0" dirty="0" smtClean="0"/>
              <a:t>Para implementar esta estratégia é necessário garantir que, no momento em que se persiste o objeto, o seu estado na base de dados é o mesmo que foi lido quando se instanciou o objeto.</a:t>
            </a:r>
          </a:p>
          <a:p>
            <a:r>
              <a:rPr lang="pt-PT" baseline="0" dirty="0" smtClean="0"/>
              <a:t>Se tal se verificar, então é sabido que o estado do objeto não foi modificado por outro utilizador e a atualização é legítima.</a:t>
            </a:r>
          </a:p>
          <a:p>
            <a:r>
              <a:rPr lang="pt-PT" baseline="0" dirty="0" smtClean="0"/>
              <a:t>Se o estado do objeto na base de dados for diferente daquele que foi lido, então é porque houve outro utilizador/processo que, entretanto, alterou o estado do objeto. Nestas circunstâncias, novas atualizações a efetuar com base no estado anterior (que já não é válido) deixariam a base de dados num estado inconsistente. A operação não é autorizada. É lançada uma exceção e a transação é rolled back.</a:t>
            </a:r>
          </a:p>
        </p:txBody>
      </p:sp>
      <p:sp>
        <p:nvSpPr>
          <p:cNvPr id="4" name="Slide Number Placeholder 3"/>
          <p:cNvSpPr>
            <a:spLocks noGrp="1"/>
          </p:cNvSpPr>
          <p:nvPr>
            <p:ph type="sldNum" sz="quarter" idx="10"/>
          </p:nvPr>
        </p:nvSpPr>
        <p:spPr/>
        <p:txBody>
          <a:bodyPr/>
          <a:lstStyle/>
          <a:p>
            <a:fld id="{54F76911-F589-44E9-8155-61F0472246BF}" type="slidenum">
              <a:rPr lang="pt-PT" smtClean="0"/>
              <a:pPr/>
              <a:t>8</a:t>
            </a:fld>
            <a:endParaRPr lang="pt-PT"/>
          </a:p>
        </p:txBody>
      </p:sp>
    </p:spTree>
    <p:extLst>
      <p:ext uri="{BB962C8B-B14F-4D97-AF65-F5344CB8AC3E}">
        <p14:creationId xmlns:p14="http://schemas.microsoft.com/office/powerpoint/2010/main" val="29593840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pt-PT" dirty="0" smtClean="0"/>
              <a:t>Para verificar se o estado</a:t>
            </a:r>
            <a:r>
              <a:rPr lang="pt-PT" baseline="0" dirty="0" smtClean="0"/>
              <a:t> de um objeto no momento da atualização é o mesmo que foi lido pode, por exemplo, comparar-se o valor de todos os atributos atualmente na base de dados com aqueles que foram lidos para memória. Se todos forem iguais, o estado do objeto não foi alterado entretanto e os valores dos atributos que tenham sido atualizados podem ser persistidos.</a:t>
            </a:r>
          </a:p>
          <a:p>
            <a:pPr eaLnBrk="1" hangingPunct="1"/>
            <a:r>
              <a:rPr lang="en-GB" dirty="0" err="1" smtClean="0"/>
              <a:t>Pode</a:t>
            </a:r>
            <a:r>
              <a:rPr lang="en-GB" dirty="0" smtClean="0"/>
              <a:t>-se </a:t>
            </a:r>
            <a:r>
              <a:rPr lang="en-GB" dirty="0" err="1" smtClean="0"/>
              <a:t>fazer</a:t>
            </a:r>
            <a:r>
              <a:rPr lang="en-GB" dirty="0" smtClean="0"/>
              <a:t> </a:t>
            </a:r>
            <a:r>
              <a:rPr lang="en-GB" dirty="0" err="1" smtClean="0"/>
              <a:t>verificações</a:t>
            </a:r>
            <a:r>
              <a:rPr lang="en-GB" dirty="0" smtClean="0"/>
              <a:t> com </a:t>
            </a:r>
            <a:r>
              <a:rPr lang="en-GB" dirty="0" err="1" smtClean="0"/>
              <a:t>os</a:t>
            </a:r>
            <a:r>
              <a:rPr lang="en-GB" dirty="0" smtClean="0"/>
              <a:t> </a:t>
            </a:r>
            <a:r>
              <a:rPr lang="en-GB" dirty="0" err="1" smtClean="0"/>
              <a:t>valores</a:t>
            </a:r>
            <a:r>
              <a:rPr lang="en-GB" dirty="0" smtClean="0"/>
              <a:t> </a:t>
            </a:r>
            <a:r>
              <a:rPr lang="en-GB" dirty="0" err="1" smtClean="0"/>
              <a:t>antigos</a:t>
            </a:r>
            <a:r>
              <a:rPr lang="en-GB" dirty="0" smtClean="0"/>
              <a:t> dos </a:t>
            </a:r>
            <a:r>
              <a:rPr lang="en-GB" dirty="0" err="1" smtClean="0"/>
              <a:t>campos</a:t>
            </a:r>
            <a:r>
              <a:rPr lang="en-GB" dirty="0" smtClean="0"/>
              <a:t> </a:t>
            </a:r>
            <a:r>
              <a:rPr lang="en-GB" dirty="0" err="1" smtClean="0"/>
              <a:t>na</a:t>
            </a:r>
            <a:r>
              <a:rPr lang="en-GB" dirty="0" smtClean="0"/>
              <a:t> </a:t>
            </a:r>
            <a:r>
              <a:rPr lang="en-GB" dirty="0" err="1" smtClean="0"/>
              <a:t>clausula</a:t>
            </a:r>
            <a:r>
              <a:rPr lang="en-GB" dirty="0" smtClean="0"/>
              <a:t> WHERE do UPDATE</a:t>
            </a:r>
          </a:p>
          <a:p>
            <a:pPr lvl="1" eaLnBrk="1" hangingPunct="1"/>
            <a:r>
              <a:rPr lang="en-GB" sz="2300" b="1" dirty="0" smtClean="0">
                <a:latin typeface="Courier New" pitchFamily="49" charset="0"/>
                <a:cs typeface="Courier New" pitchFamily="49" charset="0"/>
              </a:rPr>
              <a:t>UPDATE </a:t>
            </a:r>
            <a:r>
              <a:rPr lang="en-GB" sz="2300" b="1" dirty="0" err="1" smtClean="0">
                <a:latin typeface="Courier New" pitchFamily="49" charset="0"/>
                <a:cs typeface="Courier New" pitchFamily="49" charset="0"/>
              </a:rPr>
              <a:t>clientes</a:t>
            </a:r>
            <a:r>
              <a:rPr lang="en-GB" sz="2300" b="1" dirty="0" smtClean="0">
                <a:latin typeface="Courier New" pitchFamily="49" charset="0"/>
                <a:cs typeface="Courier New" pitchFamily="49" charset="0"/>
              </a:rPr>
              <a:t> SET </a:t>
            </a:r>
            <a:r>
              <a:rPr lang="en-GB" sz="2300" b="1" dirty="0" err="1" smtClean="0">
                <a:latin typeface="Courier New" pitchFamily="49" charset="0"/>
                <a:cs typeface="Courier New" pitchFamily="49" charset="0"/>
              </a:rPr>
              <a:t>nome</a:t>
            </a:r>
            <a:r>
              <a:rPr lang="en-GB" sz="2300" b="1" dirty="0" smtClean="0">
                <a:latin typeface="Courier New" pitchFamily="49" charset="0"/>
                <a:cs typeface="Courier New" pitchFamily="49" charset="0"/>
              </a:rPr>
              <a:t>=@</a:t>
            </a:r>
            <a:r>
              <a:rPr lang="en-GB" sz="2300" b="1" dirty="0" err="1" smtClean="0">
                <a:latin typeface="Courier New" pitchFamily="49" charset="0"/>
                <a:cs typeface="Courier New" pitchFamily="49" charset="0"/>
              </a:rPr>
              <a:t>novonome</a:t>
            </a:r>
            <a:r>
              <a:rPr lang="en-GB" sz="2300" b="1" dirty="0" smtClean="0">
                <a:latin typeface="Courier New" pitchFamily="49" charset="0"/>
                <a:cs typeface="Courier New" pitchFamily="49" charset="0"/>
              </a:rPr>
              <a:t> WHERE id=@id AND </a:t>
            </a:r>
            <a:r>
              <a:rPr lang="en-GB" sz="2300" b="1" dirty="0" err="1" smtClean="0">
                <a:latin typeface="Courier New" pitchFamily="49" charset="0"/>
                <a:cs typeface="Courier New" pitchFamily="49" charset="0"/>
              </a:rPr>
              <a:t>nome</a:t>
            </a:r>
            <a:r>
              <a:rPr lang="en-GB" sz="2300" b="1" dirty="0" smtClean="0">
                <a:latin typeface="Courier New" pitchFamily="49" charset="0"/>
                <a:cs typeface="Courier New" pitchFamily="49" charset="0"/>
              </a:rPr>
              <a:t> = @</a:t>
            </a:r>
            <a:r>
              <a:rPr lang="en-GB" sz="2300" b="1" dirty="0" err="1" smtClean="0">
                <a:latin typeface="Courier New" pitchFamily="49" charset="0"/>
                <a:cs typeface="Courier New" pitchFamily="49" charset="0"/>
              </a:rPr>
              <a:t>nomeantigo</a:t>
            </a:r>
            <a:endParaRPr lang="pt-PT" dirty="0" smtClean="0"/>
          </a:p>
          <a:p>
            <a:endParaRPr lang="pt-PT" baseline="0" dirty="0" smtClean="0"/>
          </a:p>
          <a:p>
            <a:r>
              <a:rPr lang="pt-PT" baseline="0" dirty="0" smtClean="0"/>
              <a:t>O JPA usa um método mais eficiente para garantir a consistência dos dados baseada na noção de versão do registo na base de dados.</a:t>
            </a:r>
          </a:p>
          <a:p>
            <a:r>
              <a:rPr lang="pt-PT" baseline="0" dirty="0" smtClean="0"/>
              <a:t>O Optimistic Locking em JPA é garantido através de um membro na classe a persistir anotado com a tag @Version. Este novo membro “version” pode ser de um tipo de dados numérico/inteiro ou um timestamp.</a:t>
            </a:r>
          </a:p>
          <a:p>
            <a:r>
              <a:rPr lang="pt-PT" baseline="0" dirty="0" smtClean="0"/>
              <a:t>De uma forma geral, os atributos VERSION utilizados para acessos concorrentes com base em estratégias Otimistas podem ser numéricos, timestamps, ou hash codes.</a:t>
            </a:r>
          </a:p>
          <a:p>
            <a:r>
              <a:rPr lang="pt-PT" baseline="0" dirty="0" smtClean="0"/>
              <a:t>Utilizar valores inteiros (das classes Integer ou Long) é uma decisão sensata por ser pouco exigente em termos de recursos computacionais e portável entre o Java e a base de dados.</a:t>
            </a:r>
            <a:endParaRPr lang="pt-PT" dirty="0"/>
          </a:p>
        </p:txBody>
      </p:sp>
      <p:sp>
        <p:nvSpPr>
          <p:cNvPr id="4" name="Slide Number Placeholder 3"/>
          <p:cNvSpPr>
            <a:spLocks noGrp="1"/>
          </p:cNvSpPr>
          <p:nvPr>
            <p:ph type="sldNum" sz="quarter" idx="10"/>
          </p:nvPr>
        </p:nvSpPr>
        <p:spPr/>
        <p:txBody>
          <a:bodyPr/>
          <a:lstStyle/>
          <a:p>
            <a:fld id="{54F76911-F589-44E9-8155-61F0472246BF}" type="slidenum">
              <a:rPr lang="pt-PT" smtClean="0"/>
              <a:pPr/>
              <a:t>9</a:t>
            </a:fld>
            <a:endParaRPr lang="pt-PT"/>
          </a:p>
        </p:txBody>
      </p:sp>
    </p:spTree>
    <p:extLst>
      <p:ext uri="{BB962C8B-B14F-4D97-AF65-F5344CB8AC3E}">
        <p14:creationId xmlns:p14="http://schemas.microsoft.com/office/powerpoint/2010/main" val="38157743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 </a:t>
            </a:r>
            <a:r>
              <a:rPr lang="en-US" dirty="0" err="1" smtClean="0"/>
              <a:t>atributo</a:t>
            </a:r>
            <a:r>
              <a:rPr lang="en-US" baseline="0" dirty="0" smtClean="0"/>
              <a:t> @Version é </a:t>
            </a:r>
            <a:r>
              <a:rPr lang="en-US" baseline="0" dirty="0" err="1" smtClean="0"/>
              <a:t>utilizado</a:t>
            </a:r>
            <a:r>
              <a:rPr lang="en-US" baseline="0" dirty="0" smtClean="0"/>
              <a:t> </a:t>
            </a:r>
            <a:r>
              <a:rPr lang="en-US" baseline="0" dirty="0" err="1" smtClean="0"/>
              <a:t>exclusivamente</a:t>
            </a:r>
            <a:r>
              <a:rPr lang="en-US" baseline="0" dirty="0" smtClean="0"/>
              <a:t> para o JPA </a:t>
            </a:r>
            <a:r>
              <a:rPr lang="en-US" baseline="0" dirty="0" err="1" smtClean="0"/>
              <a:t>gerir</a:t>
            </a:r>
            <a:r>
              <a:rPr lang="en-US" baseline="0" dirty="0" smtClean="0"/>
              <a:t> </a:t>
            </a:r>
            <a:r>
              <a:rPr lang="en-US" baseline="0" dirty="0" err="1" smtClean="0"/>
              <a:t>os</a:t>
            </a:r>
            <a:r>
              <a:rPr lang="en-US" baseline="0" dirty="0" smtClean="0"/>
              <a:t> </a:t>
            </a:r>
            <a:r>
              <a:rPr lang="en-US" baseline="0" dirty="0" err="1" smtClean="0"/>
              <a:t>acessos</a:t>
            </a:r>
            <a:r>
              <a:rPr lang="en-US" baseline="0" dirty="0" smtClean="0"/>
              <a:t> </a:t>
            </a:r>
            <a:r>
              <a:rPr lang="en-US" baseline="0" dirty="0" err="1" smtClean="0"/>
              <a:t>concorrentes</a:t>
            </a:r>
            <a:r>
              <a:rPr lang="en-US" baseline="0" dirty="0" smtClean="0"/>
              <a:t> à base de dados </a:t>
            </a:r>
            <a:r>
              <a:rPr lang="en-US" baseline="0" dirty="0" err="1" smtClean="0"/>
              <a:t>numa</a:t>
            </a:r>
            <a:r>
              <a:rPr lang="en-US" baseline="0" dirty="0" smtClean="0"/>
              <a:t> </a:t>
            </a:r>
            <a:r>
              <a:rPr lang="en-US" baseline="0" dirty="0" err="1" smtClean="0"/>
              <a:t>estratégia</a:t>
            </a:r>
            <a:r>
              <a:rPr lang="en-US" baseline="0" dirty="0" smtClean="0"/>
              <a:t> Optimistic.</a:t>
            </a:r>
          </a:p>
          <a:p>
            <a:r>
              <a:rPr lang="en-US" baseline="0" dirty="0" err="1" smtClean="0"/>
              <a:t>Não</a:t>
            </a:r>
            <a:r>
              <a:rPr lang="en-US" baseline="0" dirty="0" smtClean="0"/>
              <a:t> é um </a:t>
            </a:r>
            <a:r>
              <a:rPr lang="en-US" baseline="0" dirty="0" err="1" smtClean="0"/>
              <a:t>atributo</a:t>
            </a:r>
            <a:r>
              <a:rPr lang="en-US" baseline="0" dirty="0" smtClean="0"/>
              <a:t> do </a:t>
            </a:r>
            <a:r>
              <a:rPr lang="en-US" baseline="0" dirty="0" err="1" smtClean="0"/>
              <a:t>domínio</a:t>
            </a:r>
            <a:r>
              <a:rPr lang="en-US" baseline="0" dirty="0" smtClean="0"/>
              <a:t>. No </a:t>
            </a:r>
            <a:r>
              <a:rPr lang="en-US" baseline="0" dirty="0" err="1" smtClean="0"/>
              <a:t>caso</a:t>
            </a:r>
            <a:r>
              <a:rPr lang="en-US" baseline="0" dirty="0" smtClean="0"/>
              <a:t> </a:t>
            </a:r>
            <a:r>
              <a:rPr lang="en-US" baseline="0" dirty="0" err="1" smtClean="0"/>
              <a:t>em</a:t>
            </a:r>
            <a:r>
              <a:rPr lang="en-US" baseline="0" dirty="0" smtClean="0"/>
              <a:t> que a </a:t>
            </a:r>
            <a:r>
              <a:rPr lang="en-US" baseline="0" dirty="0" err="1" smtClean="0"/>
              <a:t>entidade</a:t>
            </a:r>
            <a:r>
              <a:rPr lang="en-US" baseline="0" dirty="0" smtClean="0"/>
              <a:t> </a:t>
            </a:r>
            <a:r>
              <a:rPr lang="en-US" baseline="0" dirty="0" err="1" smtClean="0"/>
              <a:t>em</a:t>
            </a:r>
            <a:r>
              <a:rPr lang="en-US" baseline="0" dirty="0" smtClean="0"/>
              <a:t> causa </a:t>
            </a:r>
            <a:r>
              <a:rPr lang="en-US" baseline="0" dirty="0" err="1" smtClean="0"/>
              <a:t>tenha</a:t>
            </a:r>
            <a:r>
              <a:rPr lang="en-US" baseline="0" dirty="0" smtClean="0"/>
              <a:t> um </a:t>
            </a:r>
            <a:r>
              <a:rPr lang="en-US" baseline="0" dirty="0" err="1" smtClean="0"/>
              <a:t>atributo</a:t>
            </a:r>
            <a:r>
              <a:rPr lang="en-US" baseline="0" dirty="0" smtClean="0"/>
              <a:t> “</a:t>
            </a:r>
            <a:r>
              <a:rPr lang="en-US" baseline="0" dirty="0" err="1" smtClean="0"/>
              <a:t>versão</a:t>
            </a:r>
            <a:r>
              <a:rPr lang="en-US" baseline="0" dirty="0" smtClean="0"/>
              <a:t>” </a:t>
            </a:r>
            <a:r>
              <a:rPr lang="en-US" baseline="0" dirty="0" err="1" smtClean="0"/>
              <a:t>próprio</a:t>
            </a:r>
            <a:r>
              <a:rPr lang="en-US" baseline="0" dirty="0" smtClean="0"/>
              <a:t> do </a:t>
            </a:r>
            <a:r>
              <a:rPr lang="en-US" baseline="0" dirty="0" err="1" smtClean="0"/>
              <a:t>domínio</a:t>
            </a:r>
            <a:r>
              <a:rPr lang="en-US" baseline="0" dirty="0" smtClean="0"/>
              <a:t> </a:t>
            </a:r>
            <a:r>
              <a:rPr lang="en-US" baseline="0" dirty="0" err="1" smtClean="0"/>
              <a:t>devem</a:t>
            </a:r>
            <a:r>
              <a:rPr lang="en-US" baseline="0" dirty="0" smtClean="0"/>
              <a:t> </a:t>
            </a:r>
            <a:r>
              <a:rPr lang="en-US" baseline="0" dirty="0" err="1" smtClean="0"/>
              <a:t>ser</a:t>
            </a:r>
            <a:r>
              <a:rPr lang="en-US" baseline="0" dirty="0" smtClean="0"/>
              <a:t>, </a:t>
            </a:r>
            <a:r>
              <a:rPr lang="en-US" baseline="0" dirty="0" err="1" smtClean="0"/>
              <a:t>obviamente</a:t>
            </a:r>
            <a:r>
              <a:rPr lang="en-US" baseline="0" dirty="0" smtClean="0"/>
              <a:t>, </a:t>
            </a:r>
            <a:r>
              <a:rPr lang="en-US" baseline="0" dirty="0" err="1" smtClean="0"/>
              <a:t>utilizados</a:t>
            </a:r>
            <a:r>
              <a:rPr lang="en-US" baseline="0" dirty="0" smtClean="0"/>
              <a:t> </a:t>
            </a:r>
            <a:r>
              <a:rPr lang="en-US" baseline="0" dirty="0" err="1" smtClean="0"/>
              <a:t>atibutos</a:t>
            </a:r>
            <a:r>
              <a:rPr lang="en-US" baseline="0" dirty="0" smtClean="0"/>
              <a:t> </a:t>
            </a:r>
            <a:r>
              <a:rPr lang="en-US" baseline="0" dirty="0" err="1" smtClean="0"/>
              <a:t>disitintos</a:t>
            </a:r>
            <a:r>
              <a:rPr lang="en-US" baseline="0" dirty="0" smtClean="0"/>
              <a:t> para a “</a:t>
            </a:r>
            <a:r>
              <a:rPr lang="en-US" baseline="0" dirty="0" err="1" smtClean="0"/>
              <a:t>versão</a:t>
            </a:r>
            <a:r>
              <a:rPr lang="en-US" baseline="0" dirty="0" smtClean="0"/>
              <a:t>” do </a:t>
            </a:r>
            <a:r>
              <a:rPr lang="en-US" baseline="0" dirty="0" err="1" smtClean="0"/>
              <a:t>negócio</a:t>
            </a:r>
            <a:r>
              <a:rPr lang="en-US" baseline="0" dirty="0" smtClean="0"/>
              <a:t> e o @Version do JPA.</a:t>
            </a:r>
          </a:p>
        </p:txBody>
      </p:sp>
      <p:sp>
        <p:nvSpPr>
          <p:cNvPr id="4" name="Slide Number Placeholder 3"/>
          <p:cNvSpPr>
            <a:spLocks noGrp="1"/>
          </p:cNvSpPr>
          <p:nvPr>
            <p:ph type="sldNum" sz="quarter" idx="10"/>
          </p:nvPr>
        </p:nvSpPr>
        <p:spPr/>
        <p:txBody>
          <a:bodyPr/>
          <a:lstStyle/>
          <a:p>
            <a:fld id="{54F76911-F589-44E9-8155-61F0472246BF}" type="slidenum">
              <a:rPr lang="pt-PT" smtClean="0"/>
              <a:pPr/>
              <a:t>10</a:t>
            </a:fld>
            <a:endParaRPr lang="pt-PT"/>
          </a:p>
        </p:txBody>
      </p:sp>
    </p:spTree>
    <p:extLst>
      <p:ext uri="{BB962C8B-B14F-4D97-AF65-F5344CB8AC3E}">
        <p14:creationId xmlns:p14="http://schemas.microsoft.com/office/powerpoint/2010/main" val="621795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a:t>Click to edit Master title style</a:t>
            </a:r>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a:t>Click to edit Master subtitle style</a:t>
            </a:r>
          </a:p>
        </p:txBody>
      </p:sp>
      <p:sp>
        <p:nvSpPr>
          <p:cNvPr id="4" name="Date Placeholder 3"/>
          <p:cNvSpPr>
            <a:spLocks noGrp="1"/>
          </p:cNvSpPr>
          <p:nvPr>
            <p:ph type="dt" sz="half" idx="10"/>
          </p:nvPr>
        </p:nvSpPr>
        <p:spPr/>
        <p:txBody>
          <a:bodyPr/>
          <a:lstStyle/>
          <a:p>
            <a:fld id="{1A3222AE-4D74-4601-B435-B179E428ACD9}" type="datetime1">
              <a:rPr lang="pt-PT" smtClean="0"/>
              <a:pPr/>
              <a:t>22/03/2020</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024A9932-4E76-455F-8E1A-2CC10C89B014}" type="slidenum">
              <a:rPr lang="pt-PT" smtClean="0"/>
              <a:pPr/>
              <a:t>‹#›</a:t>
            </a:fld>
            <a:endParaRPr lang="pt-PT"/>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3643B1D-A57E-46BD-9617-845A2C51AEF7}" type="datetime1">
              <a:rPr lang="pt-PT" smtClean="0"/>
              <a:pPr/>
              <a:t>22/03/2020</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024A9932-4E76-455F-8E1A-2CC10C89B014}" type="slidenum">
              <a:rPr lang="pt-PT" smtClean="0"/>
              <a:pPr/>
              <a:t>‹#›</a:t>
            </a:fld>
            <a:endParaRPr lang="pt-PT"/>
          </a:p>
        </p:txBody>
      </p:sp>
      <p:sp>
        <p:nvSpPr>
          <p:cNvPr id="7" name="Title 1">
            <a:extLst>
              <a:ext uri="{FF2B5EF4-FFF2-40B4-BE49-F238E27FC236}">
                <a16:creationId xmlns:a16="http://schemas.microsoft.com/office/drawing/2014/main" id="{9D7FA4FA-EBCA-45C5-957F-C9D6EDB0D120}"/>
              </a:ext>
            </a:extLst>
          </p:cNvPr>
          <p:cNvSpPr>
            <a:spLocks noGrp="1"/>
          </p:cNvSpPr>
          <p:nvPr>
            <p:ph type="title"/>
          </p:nvPr>
        </p:nvSpPr>
        <p:spPr>
          <a:xfrm>
            <a:off x="395536" y="8620"/>
            <a:ext cx="8229600" cy="828092"/>
          </a:xfrm>
        </p:spPr>
        <p:txBody>
          <a:bodyPr>
            <a:normAutofit/>
          </a:bodyPr>
          <a:lstStyle>
            <a:lvl1pPr>
              <a:defRPr sz="4000"/>
            </a:lvl1pPr>
            <a:extLst/>
          </a:lstStyle>
          <a:p>
            <a:r>
              <a:rPr kumimoji="0" lang="en-US" dirty="0"/>
              <a:t>Click to edit Master title style</a:t>
            </a:r>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304800"/>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3643B1D-A57E-46BD-9617-845A2C51AEF7}" type="datetime1">
              <a:rPr lang="pt-PT" smtClean="0"/>
              <a:pPr/>
              <a:t>22/03/2020</a:t>
            </a:fld>
            <a:endParaRPr lang="pt-PT"/>
          </a:p>
        </p:txBody>
      </p:sp>
      <p:sp>
        <p:nvSpPr>
          <p:cNvPr id="5" name="Footer Placeholder 4"/>
          <p:cNvSpPr>
            <a:spLocks noGrp="1"/>
          </p:cNvSpPr>
          <p:nvPr>
            <p:ph type="ftr" sz="quarter" idx="11"/>
          </p:nvPr>
        </p:nvSpPr>
        <p:spPr>
          <a:xfrm>
            <a:off x="2640597" y="6377459"/>
            <a:ext cx="3836404" cy="365125"/>
          </a:xfrm>
        </p:spPr>
        <p:txBody>
          <a:bodyPr/>
          <a:lstStyle/>
          <a:p>
            <a:endParaRPr lang="pt-PT"/>
          </a:p>
        </p:txBody>
      </p:sp>
      <p:sp>
        <p:nvSpPr>
          <p:cNvPr id="6" name="Slide Number Placeholder 5"/>
          <p:cNvSpPr>
            <a:spLocks noGrp="1"/>
          </p:cNvSpPr>
          <p:nvPr>
            <p:ph type="sldNum" sz="quarter" idx="12"/>
          </p:nvPr>
        </p:nvSpPr>
        <p:spPr/>
        <p:txBody>
          <a:bodyPr/>
          <a:lstStyle/>
          <a:p>
            <a:fld id="{024A9932-4E76-455F-8E1A-2CC10C89B014}" type="slidenum">
              <a:rPr lang="pt-PT" smtClean="0"/>
              <a:pPr/>
              <a:t>‹#›</a:t>
            </a:fld>
            <a:endParaRPr lang="pt-PT"/>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95536" y="8620"/>
            <a:ext cx="8229600" cy="828092"/>
          </a:xfrm>
        </p:spPr>
        <p:txBody>
          <a:bodyPr>
            <a:normAutofit/>
          </a:bodyPr>
          <a:lstStyle>
            <a:lvl1pPr>
              <a:defRPr sz="4000"/>
            </a:lvl1pPr>
            <a:extLst/>
          </a:lstStyle>
          <a:p>
            <a:r>
              <a:rPr kumimoji="0" lang="en-US" dirty="0"/>
              <a:t>Click to edit Master title style</a:t>
            </a:r>
          </a:p>
        </p:txBody>
      </p:sp>
      <p:sp>
        <p:nvSpPr>
          <p:cNvPr id="3" name="Content Placeholder 2"/>
          <p:cNvSpPr>
            <a:spLocks noGrp="1"/>
          </p:cNvSpPr>
          <p:nvPr>
            <p:ph idx="1"/>
          </p:nvPr>
        </p:nvSpPr>
        <p:spPr>
          <a:xfrm>
            <a:off x="323528" y="1160748"/>
            <a:ext cx="8604956" cy="5436604"/>
          </a:xfrm>
        </p:spPr>
        <p:txBody>
          <a:bodyPr/>
          <a:lstStyle>
            <a:lvl1pPr>
              <a:spcBef>
                <a:spcPts val="600"/>
              </a:spcBef>
              <a:defRPr b="1"/>
            </a:lvl1pPr>
            <a:lvl2pPr>
              <a:spcBef>
                <a:spcPts val="600"/>
              </a:spcBef>
              <a:defRPr/>
            </a:lvl2pPr>
            <a:lvl3pPr>
              <a:spcBef>
                <a:spcPts val="600"/>
              </a:spcBef>
              <a:defRPr/>
            </a:lvl3pPr>
            <a:lvl4pPr>
              <a:spcBef>
                <a:spcPts val="600"/>
              </a:spcBef>
              <a:defRPr/>
            </a:lvl4pPr>
            <a:lvl5pPr>
              <a:spcBef>
                <a:spcPts val="600"/>
              </a:spcBef>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4" name="Date Placeholder 3"/>
          <p:cNvSpPr>
            <a:spLocks noGrp="1"/>
          </p:cNvSpPr>
          <p:nvPr>
            <p:ph type="dt" sz="half" idx="10"/>
          </p:nvPr>
        </p:nvSpPr>
        <p:spPr/>
        <p:txBody>
          <a:bodyPr/>
          <a:lstStyle/>
          <a:p>
            <a:fld id="{03643B1D-A57E-46BD-9617-845A2C51AEF7}" type="datetime1">
              <a:rPr lang="pt-PT" smtClean="0"/>
              <a:pPr/>
              <a:t>22/03/2020</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024A9932-4E76-455F-8E1A-2CC10C89B014}" type="slidenum">
              <a:rPr lang="pt-PT" smtClean="0"/>
              <a:pPr/>
              <a:t>‹#›</a:t>
            </a:fld>
            <a:endParaRPr lang="pt-PT"/>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33012" y="885753"/>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2800" b="1" cap="none" baseline="0"/>
            </a:lvl1pPr>
            <a:extLst/>
          </a:lstStyle>
          <a:p>
            <a:r>
              <a:rPr kumimoji="0" lang="en-US" dirty="0"/>
              <a:t>Click to edit Master title style</a:t>
            </a:r>
          </a:p>
        </p:txBody>
      </p:sp>
      <p:sp>
        <p:nvSpPr>
          <p:cNvPr id="3" name="Text Placeholder 2"/>
          <p:cNvSpPr>
            <a:spLocks noGrp="1"/>
          </p:cNvSpPr>
          <p:nvPr>
            <p:ph type="body" idx="1"/>
          </p:nvPr>
        </p:nvSpPr>
        <p:spPr>
          <a:xfrm>
            <a:off x="733012" y="3546619"/>
            <a:ext cx="8022336" cy="685800"/>
          </a:xfrm>
        </p:spPr>
        <p:txBody>
          <a:bodyPr lIns="146304" tIns="0" rIns="45720" bIns="0" anchor="t">
            <a:noAutofit/>
          </a:bodyPr>
          <a:lstStyle>
            <a:lvl1pPr marL="0" indent="0">
              <a:buNone/>
              <a:defRPr sz="48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dirty="0"/>
              <a:t>Click to edit Master text styles</a:t>
            </a:r>
          </a:p>
        </p:txBody>
      </p:sp>
      <p:sp>
        <p:nvSpPr>
          <p:cNvPr id="4" name="Date Placeholder 3"/>
          <p:cNvSpPr>
            <a:spLocks noGrp="1"/>
          </p:cNvSpPr>
          <p:nvPr>
            <p:ph type="dt" sz="half" idx="10"/>
          </p:nvPr>
        </p:nvSpPr>
        <p:spPr/>
        <p:txBody>
          <a:bodyPr/>
          <a:lstStyle/>
          <a:p>
            <a:fld id="{03643B1D-A57E-46BD-9617-845A2C51AEF7}" type="datetime1">
              <a:rPr lang="pt-PT" smtClean="0"/>
              <a:pPr/>
              <a:t>22/03/2020</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024A9932-4E76-455F-8E1A-2CC10C89B014}" type="slidenum">
              <a:rPr lang="pt-PT" smtClean="0"/>
              <a:pPr/>
              <a:t>‹#›</a:t>
            </a:fld>
            <a:endParaRPr lang="pt-PT"/>
          </a:p>
        </p:txBody>
      </p:sp>
    </p:spTree>
  </p:cSld>
  <p:clrMapOvr>
    <a:overrideClrMapping bg1="dk1" tx1="lt1" bg2="dk2" tx2="lt2" accent1="accent1" accent2="accent2" accent3="accent3" accent4="accent4" accent5="accent5" accent6="accent6" hlink="hlink" folHlink="folHlink"/>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03643B1D-A57E-46BD-9617-845A2C51AEF7}" type="datetime1">
              <a:rPr lang="pt-PT" smtClean="0"/>
              <a:pPr/>
              <a:t>22/03/2020</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024A9932-4E76-455F-8E1A-2CC10C89B014}" type="slidenum">
              <a:rPr lang="pt-PT" smtClean="0"/>
              <a:pPr/>
              <a:t>‹#›</a:t>
            </a:fld>
            <a:endParaRPr lang="pt-PT"/>
          </a:p>
        </p:txBody>
      </p:sp>
      <p:sp>
        <p:nvSpPr>
          <p:cNvPr id="8" name="Title 1">
            <a:extLst>
              <a:ext uri="{FF2B5EF4-FFF2-40B4-BE49-F238E27FC236}">
                <a16:creationId xmlns:a16="http://schemas.microsoft.com/office/drawing/2014/main" id="{51D6A8B4-3BA2-4C5D-A5A4-88B51CD37C90}"/>
              </a:ext>
            </a:extLst>
          </p:cNvPr>
          <p:cNvSpPr>
            <a:spLocks noGrp="1"/>
          </p:cNvSpPr>
          <p:nvPr>
            <p:ph type="title"/>
          </p:nvPr>
        </p:nvSpPr>
        <p:spPr>
          <a:xfrm>
            <a:off x="395536" y="8620"/>
            <a:ext cx="8229600" cy="828092"/>
          </a:xfrm>
        </p:spPr>
        <p:txBody>
          <a:bodyPr>
            <a:normAutofit/>
          </a:bodyPr>
          <a:lstStyle>
            <a:lvl1pPr>
              <a:defRPr sz="4000"/>
            </a:lvl1pPr>
            <a:extLst/>
          </a:lstStyle>
          <a:p>
            <a:r>
              <a:rPr kumimoji="0" lang="en-US" dirty="0"/>
              <a:t>Click to edit Master title style</a:t>
            </a: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03643B1D-A57E-46BD-9617-845A2C51AEF7}" type="datetime1">
              <a:rPr lang="pt-PT" smtClean="0"/>
              <a:pPr/>
              <a:t>22/03/2020</a:t>
            </a:fld>
            <a:endParaRPr lang="pt-PT"/>
          </a:p>
        </p:txBody>
      </p:sp>
      <p:sp>
        <p:nvSpPr>
          <p:cNvPr id="8" name="Footer Placeholder 7"/>
          <p:cNvSpPr>
            <a:spLocks noGrp="1"/>
          </p:cNvSpPr>
          <p:nvPr>
            <p:ph type="ftr" sz="quarter" idx="11"/>
          </p:nvPr>
        </p:nvSpPr>
        <p:spPr/>
        <p:txBody>
          <a:bodyPr/>
          <a:lstStyle/>
          <a:p>
            <a:endParaRPr lang="pt-PT"/>
          </a:p>
        </p:txBody>
      </p:sp>
      <p:sp>
        <p:nvSpPr>
          <p:cNvPr id="9" name="Slide Number Placeholder 8"/>
          <p:cNvSpPr>
            <a:spLocks noGrp="1"/>
          </p:cNvSpPr>
          <p:nvPr>
            <p:ph type="sldNum" sz="quarter" idx="12"/>
          </p:nvPr>
        </p:nvSpPr>
        <p:spPr/>
        <p:txBody>
          <a:bodyPr/>
          <a:lstStyle/>
          <a:p>
            <a:fld id="{024A9932-4E76-455F-8E1A-2CC10C89B014}" type="slidenum">
              <a:rPr lang="pt-PT" smtClean="0"/>
              <a:pPr/>
              <a:t>‹#›</a:t>
            </a:fld>
            <a:endParaRPr lang="pt-PT"/>
          </a:p>
        </p:txBody>
      </p:sp>
      <p:sp>
        <p:nvSpPr>
          <p:cNvPr id="10" name="Title 1">
            <a:extLst>
              <a:ext uri="{FF2B5EF4-FFF2-40B4-BE49-F238E27FC236}">
                <a16:creationId xmlns:a16="http://schemas.microsoft.com/office/drawing/2014/main" id="{AEA5AA5D-5E3E-494F-A280-F908F2DCA6F3}"/>
              </a:ext>
            </a:extLst>
          </p:cNvPr>
          <p:cNvSpPr>
            <a:spLocks noGrp="1"/>
          </p:cNvSpPr>
          <p:nvPr>
            <p:ph type="title"/>
          </p:nvPr>
        </p:nvSpPr>
        <p:spPr>
          <a:xfrm>
            <a:off x="395536" y="8620"/>
            <a:ext cx="8229600" cy="828092"/>
          </a:xfrm>
        </p:spPr>
        <p:txBody>
          <a:bodyPr>
            <a:normAutofit/>
          </a:bodyPr>
          <a:lstStyle>
            <a:lvl1pPr>
              <a:defRPr sz="4000"/>
            </a:lvl1pPr>
            <a:extLst/>
          </a:lstStyle>
          <a:p>
            <a:r>
              <a:rPr kumimoji="0" lang="en-US" dirty="0"/>
              <a:t>Click to edit Master title style</a:t>
            </a:r>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03643B1D-A57E-46BD-9617-845A2C51AEF7}" type="datetime1">
              <a:rPr lang="pt-PT" smtClean="0"/>
              <a:pPr/>
              <a:t>22/03/2020</a:t>
            </a:fld>
            <a:endParaRPr lang="pt-PT"/>
          </a:p>
        </p:txBody>
      </p:sp>
      <p:sp>
        <p:nvSpPr>
          <p:cNvPr id="4" name="Footer Placeholder 3"/>
          <p:cNvSpPr>
            <a:spLocks noGrp="1"/>
          </p:cNvSpPr>
          <p:nvPr>
            <p:ph type="ftr" sz="quarter" idx="11"/>
          </p:nvPr>
        </p:nvSpPr>
        <p:spPr/>
        <p:txBody>
          <a:bodyPr/>
          <a:lstStyle/>
          <a:p>
            <a:endParaRPr lang="pt-PT"/>
          </a:p>
        </p:txBody>
      </p:sp>
      <p:sp>
        <p:nvSpPr>
          <p:cNvPr id="5" name="Slide Number Placeholder 4"/>
          <p:cNvSpPr>
            <a:spLocks noGrp="1"/>
          </p:cNvSpPr>
          <p:nvPr>
            <p:ph type="sldNum" sz="quarter" idx="12"/>
          </p:nvPr>
        </p:nvSpPr>
        <p:spPr/>
        <p:txBody>
          <a:bodyPr/>
          <a:lstStyle/>
          <a:p>
            <a:fld id="{024A9932-4E76-455F-8E1A-2CC10C89B014}" type="slidenum">
              <a:rPr lang="pt-PT" smtClean="0"/>
              <a:pPr/>
              <a:t>‹#›</a:t>
            </a:fld>
            <a:endParaRPr lang="pt-PT"/>
          </a:p>
        </p:txBody>
      </p:sp>
      <p:sp>
        <p:nvSpPr>
          <p:cNvPr id="6" name="Title 1">
            <a:extLst>
              <a:ext uri="{FF2B5EF4-FFF2-40B4-BE49-F238E27FC236}">
                <a16:creationId xmlns:a16="http://schemas.microsoft.com/office/drawing/2014/main" id="{365F4C3B-BCCC-4391-A60C-0F748443B17D}"/>
              </a:ext>
            </a:extLst>
          </p:cNvPr>
          <p:cNvSpPr>
            <a:spLocks noGrp="1"/>
          </p:cNvSpPr>
          <p:nvPr>
            <p:ph type="title"/>
          </p:nvPr>
        </p:nvSpPr>
        <p:spPr>
          <a:xfrm>
            <a:off x="395536" y="8620"/>
            <a:ext cx="8229600" cy="828092"/>
          </a:xfrm>
        </p:spPr>
        <p:txBody>
          <a:bodyPr>
            <a:normAutofit/>
          </a:bodyPr>
          <a:lstStyle>
            <a:lvl1pPr>
              <a:defRPr sz="4000"/>
            </a:lvl1pPr>
            <a:extLst/>
          </a:lstStyle>
          <a:p>
            <a:r>
              <a:rPr kumimoji="0" lang="en-US" dirty="0"/>
              <a:t>Click to edit Master title style</a:t>
            </a: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43B1D-A57E-46BD-9617-845A2C51AEF7}" type="datetime1">
              <a:rPr lang="pt-PT" smtClean="0"/>
              <a:pPr/>
              <a:t>22/03/2020</a:t>
            </a:fld>
            <a:endParaRPr lang="pt-PT"/>
          </a:p>
        </p:txBody>
      </p:sp>
      <p:sp>
        <p:nvSpPr>
          <p:cNvPr id="3" name="Footer Placeholder 2"/>
          <p:cNvSpPr>
            <a:spLocks noGrp="1"/>
          </p:cNvSpPr>
          <p:nvPr>
            <p:ph type="ftr" sz="quarter" idx="11"/>
          </p:nvPr>
        </p:nvSpPr>
        <p:spPr/>
        <p:txBody>
          <a:bodyPr/>
          <a:lstStyle/>
          <a:p>
            <a:endParaRPr lang="pt-PT"/>
          </a:p>
        </p:txBody>
      </p:sp>
      <p:sp>
        <p:nvSpPr>
          <p:cNvPr id="4" name="Slide Number Placeholder 3"/>
          <p:cNvSpPr>
            <a:spLocks noGrp="1"/>
          </p:cNvSpPr>
          <p:nvPr>
            <p:ph type="sldNum" sz="quarter" idx="12"/>
          </p:nvPr>
        </p:nvSpPr>
        <p:spPr/>
        <p:txBody>
          <a:bodyPr/>
          <a:lstStyle/>
          <a:p>
            <a:fld id="{024A9932-4E76-455F-8E1A-2CC10C89B014}" type="slidenum">
              <a:rPr lang="pt-PT" smtClean="0"/>
              <a:pPr/>
              <a:t>‹#›</a:t>
            </a:fld>
            <a:endParaRPr lang="pt-PT"/>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a:t>Click to edit Master title style</a:t>
            </a:r>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03643B1D-A57E-46BD-9617-845A2C51AEF7}" type="datetime1">
              <a:rPr lang="pt-PT" smtClean="0"/>
              <a:pPr/>
              <a:t>22/03/2020</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024A9932-4E76-455F-8E1A-2CC10C89B014}" type="slidenum">
              <a:rPr lang="pt-PT" smtClean="0"/>
              <a:pPr/>
              <a:t>‹#›</a:t>
            </a:fld>
            <a:endParaRPr lang="pt-PT"/>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a:t>Click to edit Master title style</a:t>
            </a:r>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03643B1D-A57E-46BD-9617-845A2C51AEF7}" type="datetime1">
              <a:rPr lang="pt-PT" smtClean="0"/>
              <a:pPr/>
              <a:t>22/03/2020</a:t>
            </a:fld>
            <a:endParaRPr lang="pt-PT"/>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pt-PT"/>
          </a:p>
        </p:txBody>
      </p:sp>
      <p:sp>
        <p:nvSpPr>
          <p:cNvPr id="7" name="Slide Number Placeholder 6"/>
          <p:cNvSpPr>
            <a:spLocks noGrp="1"/>
          </p:cNvSpPr>
          <p:nvPr>
            <p:ph type="sldNum" sz="quarter" idx="12"/>
          </p:nvPr>
        </p:nvSpPr>
        <p:spPr>
          <a:xfrm>
            <a:off x="8339328" y="1170432"/>
            <a:ext cx="733864" cy="201168"/>
          </a:xfrm>
        </p:spPr>
        <p:txBody>
          <a:bodyPr/>
          <a:lstStyle/>
          <a:p>
            <a:fld id="{024A9932-4E76-455F-8E1A-2CC10C89B014}" type="slidenum">
              <a:rPr lang="pt-PT" smtClean="0"/>
              <a:pPr/>
              <a:t>‹#›</a:t>
            </a:fld>
            <a:endParaRPr lang="pt-PT"/>
          </a:p>
        </p:txBody>
      </p:sp>
    </p:spTree>
  </p:cSld>
  <p:clrMapOvr>
    <a:overrideClrMapping bg1="lt1" tx1="dk1" bg2="lt2" tx2="dk2" accent1="accent1" accent2="accent2" accent3="accent3" accent4="accent4" accent5="accent5" accent6="accent6" hlink="hlink" folHlink="folHlink"/>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13766" y="92186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7" name="Rectangle 6"/>
          <p:cNvSpPr/>
          <p:nvPr/>
        </p:nvSpPr>
        <p:spPr bwMode="ltGray">
          <a:xfrm>
            <a:off x="0" y="1"/>
            <a:ext cx="9143999" cy="944723"/>
          </a:xfrm>
          <a:prstGeom prst="rect">
            <a:avLst/>
          </a:prstGeom>
          <a:solidFill>
            <a:srgbClr val="8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Placeholder 1"/>
          <p:cNvSpPr>
            <a:spLocks noGrp="1"/>
          </p:cNvSpPr>
          <p:nvPr>
            <p:ph type="title"/>
          </p:nvPr>
        </p:nvSpPr>
        <p:spPr>
          <a:xfrm>
            <a:off x="457200" y="152400"/>
            <a:ext cx="8229600" cy="1018064"/>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US" dirty="0"/>
              <a:t>Click to edit Master title style</a:t>
            </a:r>
          </a:p>
        </p:txBody>
      </p:sp>
      <p:sp>
        <p:nvSpPr>
          <p:cNvPr id="3" name="Text Placeholder 2"/>
          <p:cNvSpPr>
            <a:spLocks noGrp="1"/>
          </p:cNvSpPr>
          <p:nvPr>
            <p:ph type="body" idx="1"/>
          </p:nvPr>
        </p:nvSpPr>
        <p:spPr>
          <a:xfrm>
            <a:off x="323528" y="1088740"/>
            <a:ext cx="8604956" cy="5508612"/>
          </a:xfrm>
          <a:prstGeom prst="rect">
            <a:avLst/>
          </a:prstGeom>
        </p:spPr>
        <p:txBody>
          <a:bodyPr vert="horz" lIns="54864" tIns="91440" rtlCol="0">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03643B1D-A57E-46BD-9617-845A2C51AEF7}" type="datetime1">
              <a:rPr lang="pt-PT" smtClean="0"/>
              <a:pPr/>
              <a:t>22/03/2020</a:t>
            </a:fld>
            <a:endParaRPr lang="pt-PT"/>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pt-PT"/>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024A9932-4E76-455F-8E1A-2CC10C89B014}" type="slidenum">
              <a:rPr lang="pt-PT" smtClean="0"/>
              <a:pPr/>
              <a:t>‹#›</a:t>
            </a:fld>
            <a:endParaRPr lang="pt-PT"/>
          </a:p>
        </p:txBody>
      </p:sp>
    </p:spTree>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transition spd="med">
    <p:fade/>
  </p:transition>
  <p:hf hdr="0" ftr="0" dt="0"/>
  <p:txStyles>
    <p:titleStyle>
      <a:lvl1pPr algn="l" rtl="0" eaLnBrk="1" latinLnBrk="0" hangingPunct="1">
        <a:spcBef>
          <a:spcPct val="0"/>
        </a:spcBef>
        <a:buNone/>
        <a:defRPr kumimoji="0" sz="4500" b="1" kern="1200">
          <a:solidFill>
            <a:schemeClr val="accent1">
              <a:satMod val="150000"/>
            </a:schemeClr>
          </a:solidFill>
          <a:effectLst/>
          <a:latin typeface="Arial" panose="020B0604020202020204" pitchFamily="34" charset="0"/>
          <a:ea typeface="+mj-ea"/>
          <a:cs typeface="Arial" panose="020B0604020202020204" pitchFamily="34" charset="0"/>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Arial" panose="020B0604020202020204" pitchFamily="34" charset="0"/>
          <a:ea typeface="+mn-ea"/>
          <a:cs typeface="Arial" panose="020B0604020202020204" pitchFamily="34" charset="0"/>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Arial" panose="020B0604020202020204" pitchFamily="34" charset="0"/>
          <a:ea typeface="+mn-ea"/>
          <a:cs typeface="Arial" panose="020B0604020202020204" pitchFamily="34" charset="0"/>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Arial" panose="020B0604020202020204" pitchFamily="34" charset="0"/>
          <a:ea typeface="+mn-ea"/>
          <a:cs typeface="Arial" panose="020B0604020202020204" pitchFamily="34" charset="0"/>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Arial" panose="020B0604020202020204" pitchFamily="34" charset="0"/>
          <a:ea typeface="+mn-ea"/>
          <a:cs typeface="Arial" panose="020B0604020202020204" pitchFamily="34" charset="0"/>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Arial" panose="020B0604020202020204" pitchFamily="34" charset="0"/>
          <a:ea typeface="+mn-ea"/>
          <a:cs typeface="Arial" panose="020B060402020202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docs.oracle.com/javaee/6/api/javax/persistence/LockModeType.html#PESSIMISTIC_FORCE_INCREMENT" TargetMode="External"/><Relationship Id="rId13"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hyperlink" Target="https://docs.oracle.com/javaee/6/api/javax/persistence/LockModeType.html#OPTIMISTIC_FORCE_INCREMENT" TargetMode="External"/><Relationship Id="rId12" Type="http://schemas.openxmlformats.org/officeDocument/2006/relationships/hyperlink" Target="https://docs.oracle.com/javaee/6/api/javax/persistence/LockModeType.html#WRITE" TargetMode="Externa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hyperlink" Target="https://docs.oracle.com/javaee/6/api/javax/persistence/LockModeType.html#OPTIMISTIC" TargetMode="External"/><Relationship Id="rId11" Type="http://schemas.openxmlformats.org/officeDocument/2006/relationships/hyperlink" Target="https://docs.oracle.com/javaee/6/api/javax/persistence/LockModeType.html#READ" TargetMode="External"/><Relationship Id="rId5" Type="http://schemas.openxmlformats.org/officeDocument/2006/relationships/hyperlink" Target="https://docs.oracle.com/javaee/6/api/javax/persistence/LockModeType.html#NONE" TargetMode="External"/><Relationship Id="rId10" Type="http://schemas.openxmlformats.org/officeDocument/2006/relationships/hyperlink" Target="https://docs.oracle.com/javaee/6/api/javax/persistence/LockModeType.html#PESSIMISTIC_WRITE" TargetMode="External"/><Relationship Id="rId4" Type="http://schemas.openxmlformats.org/officeDocument/2006/relationships/notesSlide" Target="../notesSlides/notesSlide19.xml"/><Relationship Id="rId9" Type="http://schemas.openxmlformats.org/officeDocument/2006/relationships/hyperlink" Target="https://docs.oracle.com/javaee/6/api/javax/persistence/LockModeType.html#PESSIMISTIC_READ" TargetMode="Externa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2.png"/><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2.png"/><Relationship Id="rId4"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2.png"/><Relationship Id="rId4"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2.png"/><Relationship Id="rId4"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2.png"/><Relationship Id="rId4"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2.png"/><Relationship Id="rId4"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pt-PT" dirty="0" smtClean="0"/>
              <a:t>Concurrent Access, Locking (ORM, JPA)</a:t>
            </a:r>
            <a:r>
              <a:rPr lang="pt-PT" dirty="0"/>
              <a:t/>
            </a:r>
            <a:br>
              <a:rPr lang="pt-PT" dirty="0"/>
            </a:br>
            <a:endParaRPr lang="pt-PT" dirty="0"/>
          </a:p>
        </p:txBody>
      </p:sp>
      <p:sp>
        <p:nvSpPr>
          <p:cNvPr id="5" name="Subtitle 4"/>
          <p:cNvSpPr>
            <a:spLocks noGrp="1"/>
          </p:cNvSpPr>
          <p:nvPr>
            <p:ph type="subTitle" idx="1"/>
          </p:nvPr>
        </p:nvSpPr>
        <p:spPr/>
        <p:txBody>
          <a:bodyPr/>
          <a:lstStyle/>
          <a:p>
            <a:r>
              <a:rPr lang="pt-PT" dirty="0"/>
              <a:t>EAPLI</a:t>
            </a:r>
          </a:p>
          <a:p>
            <a:r>
              <a:rPr lang="pt-PT" dirty="0"/>
              <a:t>Teórico-Prática</a:t>
            </a: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633725862"/>
      </p:ext>
    </p:extLst>
  </p:cSld>
  <p:clrMapOvr>
    <a:masterClrMapping/>
  </p:clrMapOvr>
  <p:transition spd="med" advTm="837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ângulo 3">
            <a:extLst>
              <a:ext uri="{FF2B5EF4-FFF2-40B4-BE49-F238E27FC236}">
                <a16:creationId xmlns:a16="http://schemas.microsoft.com/office/drawing/2014/main" id="{873CADE0-28F5-47F6-BA7F-0FE3DC48F3AC}"/>
              </a:ext>
            </a:extLst>
          </p:cNvPr>
          <p:cNvSpPr/>
          <p:nvPr/>
        </p:nvSpPr>
        <p:spPr>
          <a:xfrm>
            <a:off x="1367644" y="3753032"/>
            <a:ext cx="6516724" cy="2862322"/>
          </a:xfrm>
          <a:prstGeom prst="rect">
            <a:avLst/>
          </a:prstGeom>
        </p:spPr>
        <p:txBody>
          <a:bodyPr wrap="square">
            <a:spAutoFit/>
          </a:bodyPr>
          <a:lstStyle/>
          <a:p>
            <a:r>
              <a:rPr lang="en-US" sz="2000" dirty="0">
                <a:solidFill>
                  <a:srgbClr val="0070C0"/>
                </a:solidFill>
                <a:latin typeface="Consolas" panose="020B0609020204030204" pitchFamily="49" charset="0"/>
              </a:rPr>
              <a:t>@Entity</a:t>
            </a:r>
          </a:p>
          <a:p>
            <a:r>
              <a:rPr lang="en-US" sz="2000" dirty="0">
                <a:latin typeface="Consolas" panose="020B0609020204030204" pitchFamily="49" charset="0"/>
              </a:rPr>
              <a:t>public abstract class Employee{</a:t>
            </a:r>
          </a:p>
          <a:p>
            <a:r>
              <a:rPr lang="en-US" sz="2000" dirty="0">
                <a:solidFill>
                  <a:srgbClr val="0070C0"/>
                </a:solidFill>
                <a:latin typeface="Consolas" panose="020B0609020204030204" pitchFamily="49" charset="0"/>
              </a:rPr>
              <a:t>   @Id</a:t>
            </a:r>
          </a:p>
          <a:p>
            <a:r>
              <a:rPr lang="en-US" sz="2000" dirty="0">
                <a:latin typeface="Consolas" panose="020B0609020204030204" pitchFamily="49" charset="0"/>
              </a:rPr>
              <a:t>   private long id;</a:t>
            </a:r>
          </a:p>
          <a:p>
            <a:r>
              <a:rPr lang="en-US" sz="2000" dirty="0">
                <a:solidFill>
                  <a:srgbClr val="0070C0"/>
                </a:solidFill>
                <a:latin typeface="Consolas" panose="020B0609020204030204" pitchFamily="49" charset="0"/>
              </a:rPr>
              <a:t>   @Version</a:t>
            </a:r>
          </a:p>
          <a:p>
            <a:r>
              <a:rPr lang="en-US" sz="2000" dirty="0">
                <a:latin typeface="Consolas" panose="020B0609020204030204" pitchFamily="49" charset="0"/>
              </a:rPr>
              <a:t>   private long version;</a:t>
            </a:r>
          </a:p>
          <a:p>
            <a:r>
              <a:rPr lang="en-US" sz="2000" dirty="0">
                <a:solidFill>
                  <a:srgbClr val="00B050"/>
                </a:solidFill>
                <a:latin typeface="Consolas" panose="020B0609020204030204" pitchFamily="49" charset="0"/>
              </a:rPr>
              <a:t>   </a:t>
            </a:r>
          </a:p>
          <a:p>
            <a:r>
              <a:rPr lang="en-US" sz="2000" dirty="0">
                <a:solidFill>
                  <a:srgbClr val="00B050"/>
                </a:solidFill>
                <a:latin typeface="Consolas" panose="020B0609020204030204" pitchFamily="49" charset="0"/>
              </a:rPr>
              <a:t>  (…)</a:t>
            </a:r>
            <a:endParaRPr lang="en-US" sz="2000" dirty="0">
              <a:latin typeface="Consolas" panose="020B0609020204030204" pitchFamily="49" charset="0"/>
            </a:endParaRPr>
          </a:p>
          <a:p>
            <a:r>
              <a:rPr lang="en-US" sz="2000" dirty="0">
                <a:latin typeface="Consolas" panose="020B0609020204030204" pitchFamily="49" charset="0"/>
              </a:rPr>
              <a:t>}</a:t>
            </a:r>
          </a:p>
        </p:txBody>
      </p:sp>
      <p:sp>
        <p:nvSpPr>
          <p:cNvPr id="2" name="Title 1"/>
          <p:cNvSpPr>
            <a:spLocks noGrp="1"/>
          </p:cNvSpPr>
          <p:nvPr>
            <p:ph type="title"/>
          </p:nvPr>
        </p:nvSpPr>
        <p:spPr/>
        <p:txBody>
          <a:bodyPr/>
          <a:lstStyle/>
          <a:p>
            <a:r>
              <a:rPr lang="pt-PT" dirty="0" err="1"/>
              <a:t>Optimistic</a:t>
            </a:r>
            <a:r>
              <a:rPr lang="pt-PT" dirty="0"/>
              <a:t> </a:t>
            </a:r>
            <a:r>
              <a:rPr lang="pt-PT" dirty="0" err="1"/>
              <a:t>Locking</a:t>
            </a:r>
            <a:r>
              <a:rPr lang="pt-PT" dirty="0"/>
              <a:t> - JPA</a:t>
            </a:r>
          </a:p>
        </p:txBody>
      </p:sp>
      <p:sp>
        <p:nvSpPr>
          <p:cNvPr id="3" name="Content Placeholder 2"/>
          <p:cNvSpPr>
            <a:spLocks noGrp="1"/>
          </p:cNvSpPr>
          <p:nvPr>
            <p:ph idx="1"/>
          </p:nvPr>
        </p:nvSpPr>
        <p:spPr>
          <a:xfrm>
            <a:off x="323528" y="1160747"/>
            <a:ext cx="8604956" cy="2592285"/>
          </a:xfrm>
        </p:spPr>
        <p:txBody>
          <a:bodyPr>
            <a:normAutofit fontScale="85000" lnSpcReduction="20000"/>
          </a:bodyPr>
          <a:lstStyle/>
          <a:p>
            <a:r>
              <a:rPr lang="en-US" dirty="0"/>
              <a:t>The </a:t>
            </a:r>
            <a:r>
              <a:rPr lang="en-US" dirty="0">
                <a:latin typeface="Consolas" panose="020B0609020204030204" pitchFamily="49" charset="0"/>
              </a:rPr>
              <a:t>@Version</a:t>
            </a:r>
            <a:r>
              <a:rPr lang="en-US" sz="3100" dirty="0"/>
              <a:t> </a:t>
            </a:r>
            <a:r>
              <a:rPr lang="en-US" dirty="0"/>
              <a:t>annotation or </a:t>
            </a:r>
            <a:r>
              <a:rPr lang="en-US" dirty="0">
                <a:latin typeface="Consolas" panose="020B0609020204030204" pitchFamily="49" charset="0"/>
              </a:rPr>
              <a:t>&lt;version&gt;</a:t>
            </a:r>
            <a:r>
              <a:rPr lang="en-US" dirty="0"/>
              <a:t> element is used to define the optimistic lock </a:t>
            </a:r>
            <a:r>
              <a:rPr lang="pt-PT" dirty="0" err="1"/>
              <a:t>version</a:t>
            </a:r>
            <a:r>
              <a:rPr lang="pt-PT" dirty="0"/>
              <a:t> </a:t>
            </a:r>
            <a:r>
              <a:rPr lang="pt-PT" dirty="0" err="1"/>
              <a:t>field</a:t>
            </a:r>
            <a:r>
              <a:rPr lang="pt-PT" dirty="0"/>
              <a:t>.</a:t>
            </a:r>
          </a:p>
          <a:p>
            <a:r>
              <a:rPr lang="en-US" dirty="0"/>
              <a:t>The annotation is defined on the version field or property for the object, similar to an Id mapping. The object must contain an attribute to store the version field.</a:t>
            </a:r>
          </a:p>
          <a:p>
            <a:pPr marL="118872" indent="0">
              <a:buNone/>
            </a:pPr>
            <a:endParaRPr lang="en-US" dirty="0"/>
          </a:p>
        </p:txBody>
      </p:sp>
      <p:sp>
        <p:nvSpPr>
          <p:cNvPr id="10" name="Callout: Line 9">
            <a:extLst>
              <a:ext uri="{FF2B5EF4-FFF2-40B4-BE49-F238E27FC236}">
                <a16:creationId xmlns:a16="http://schemas.microsoft.com/office/drawing/2014/main" id="{1F2F8F96-7F3E-4B04-9428-52AA326D6A3D}"/>
              </a:ext>
            </a:extLst>
          </p:cNvPr>
          <p:cNvSpPr/>
          <p:nvPr/>
        </p:nvSpPr>
        <p:spPr>
          <a:xfrm>
            <a:off x="6858254" y="4913654"/>
            <a:ext cx="1548172" cy="517413"/>
          </a:xfrm>
          <a:prstGeom prst="borderCallout1">
            <a:avLst>
              <a:gd name="adj1" fmla="val 48965"/>
              <a:gd name="adj2" fmla="val -3897"/>
              <a:gd name="adj3" fmla="val 106479"/>
              <a:gd name="adj4" fmla="val -131309"/>
            </a:avLst>
          </a:prstGeom>
          <a:solidFill>
            <a:schemeClr val="bg1"/>
          </a:solidFill>
          <a:ln w="28575" cmpd="sng">
            <a:solidFill>
              <a:srgbClr val="C00000">
                <a:alpha val="99000"/>
              </a:srgb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pt-BR" sz="2000" dirty="0">
                <a:solidFill>
                  <a:srgbClr val="C00000"/>
                </a:solidFill>
              </a:rPr>
              <a:t>version field</a:t>
            </a:r>
            <a:endParaRPr lang="pt-BR" sz="2000" dirty="0">
              <a:solidFill>
                <a:srgbClr val="C00000"/>
              </a:solidFill>
              <a:latin typeface="Consolas" panose="020B0609020204030204" pitchFamily="49"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4173259405"/>
      </p:ext>
    </p:extLst>
  </p:cSld>
  <p:clrMapOvr>
    <a:masterClrMapping/>
  </p:clrMapOvr>
  <p:transition spd="med" advTm="2545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err="1"/>
              <a:t>Optimistic</a:t>
            </a:r>
            <a:r>
              <a:rPr lang="pt-PT" dirty="0"/>
              <a:t> </a:t>
            </a:r>
            <a:r>
              <a:rPr lang="pt-PT" dirty="0" err="1"/>
              <a:t>Locking</a:t>
            </a:r>
            <a:r>
              <a:rPr lang="pt-PT" dirty="0"/>
              <a:t> - JPA</a:t>
            </a:r>
          </a:p>
        </p:txBody>
      </p:sp>
      <p:sp>
        <p:nvSpPr>
          <p:cNvPr id="3" name="Content Placeholder 2"/>
          <p:cNvSpPr>
            <a:spLocks noGrp="1"/>
          </p:cNvSpPr>
          <p:nvPr>
            <p:ph idx="1"/>
          </p:nvPr>
        </p:nvSpPr>
        <p:spPr/>
        <p:txBody>
          <a:bodyPr>
            <a:normAutofit fontScale="92500" lnSpcReduction="10000"/>
          </a:bodyPr>
          <a:lstStyle/>
          <a:p>
            <a:r>
              <a:rPr lang="en-US" dirty="0"/>
              <a:t>The object's version attribute is automatically updated by the JPA provider and should not be modified by the application.</a:t>
            </a:r>
          </a:p>
          <a:p>
            <a:endParaRPr lang="en-US" dirty="0"/>
          </a:p>
          <a:p>
            <a:r>
              <a:rPr lang="en-US" dirty="0"/>
              <a:t>When a locking contention is detected an </a:t>
            </a:r>
            <a:r>
              <a:rPr lang="en-US" dirty="0" err="1">
                <a:latin typeface="Consolas" panose="020B0609020204030204" pitchFamily="49" charset="0"/>
              </a:rPr>
              <a:t>OptimisticLockException</a:t>
            </a:r>
            <a:r>
              <a:rPr lang="en-US" dirty="0"/>
              <a:t>  will be thrown.</a:t>
            </a:r>
          </a:p>
          <a:p>
            <a:endParaRPr lang="en-US" dirty="0"/>
          </a:p>
          <a:p>
            <a:r>
              <a:rPr lang="en-US" dirty="0"/>
              <a:t>This could be wrapped insider a </a:t>
            </a:r>
            <a:r>
              <a:rPr lang="en-US" dirty="0" err="1">
                <a:latin typeface="Consolas" panose="020B0609020204030204" pitchFamily="49" charset="0"/>
              </a:rPr>
              <a:t>RollbackException</a:t>
            </a:r>
            <a:r>
              <a:rPr lang="en-US" dirty="0"/>
              <a:t>, or other exceptions if using JTA</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324491390"/>
      </p:ext>
    </p:extLst>
  </p:cSld>
  <p:clrMapOvr>
    <a:masterClrMapping/>
  </p:clrMapOvr>
  <p:transition spd="med" advTm="1778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5938" name="Rectangle 2"/>
          <p:cNvSpPr>
            <a:spLocks noGrp="1" noChangeArrowheads="1"/>
          </p:cNvSpPr>
          <p:nvPr>
            <p:ph type="title"/>
          </p:nvPr>
        </p:nvSpPr>
        <p:spPr/>
        <p:txBody>
          <a:bodyPr/>
          <a:lstStyle/>
          <a:p>
            <a:r>
              <a:rPr lang="en-GB" dirty="0"/>
              <a:t>Optimistic Lock</a:t>
            </a:r>
          </a:p>
        </p:txBody>
      </p:sp>
      <p:sp>
        <p:nvSpPr>
          <p:cNvPr id="102403" name="Rectangle 3"/>
          <p:cNvSpPr>
            <a:spLocks noGrp="1" noChangeArrowheads="1"/>
          </p:cNvSpPr>
          <p:nvPr>
            <p:ph sz="quarter" idx="1"/>
          </p:nvPr>
        </p:nvSpPr>
        <p:spPr/>
        <p:txBody>
          <a:bodyPr/>
          <a:lstStyle/>
          <a:p>
            <a:r>
              <a:rPr lang="en-GB" dirty="0"/>
              <a:t>Prevents conflicts between concurrent business transactions by detecting a conflict and rolling back the transaction</a:t>
            </a:r>
          </a:p>
        </p:txBody>
      </p:sp>
      <p:sp>
        <p:nvSpPr>
          <p:cNvPr id="7" name="Slide Number Placeholder 4"/>
          <p:cNvSpPr>
            <a:spLocks noGrp="1"/>
          </p:cNvSpPr>
          <p:nvPr>
            <p:ph type="sldNum" sz="quarter" idx="12"/>
          </p:nvPr>
        </p:nvSpPr>
        <p:spPr/>
        <p:txBody>
          <a:bodyPr/>
          <a:lstStyle/>
          <a:p>
            <a:fld id="{F403B23C-1B1C-4E13-8E24-AFA2AD791F23}" type="slidenum">
              <a:rPr lang="en-GB" altLang="en-US" smtClean="0"/>
              <a:pPr/>
              <a:t>12</a:t>
            </a:fld>
            <a:endParaRPr lang="en-GB" altLang="en-US" dirty="0"/>
          </a:p>
        </p:txBody>
      </p:sp>
      <p:sp>
        <p:nvSpPr>
          <p:cNvPr id="102405" name="AutoShape 5"/>
          <p:cNvSpPr>
            <a:spLocks noChangeArrowheads="1"/>
          </p:cNvSpPr>
          <p:nvPr/>
        </p:nvSpPr>
        <p:spPr bwMode="auto">
          <a:xfrm>
            <a:off x="7429506" y="214313"/>
            <a:ext cx="1439863" cy="576262"/>
          </a:xfrm>
          <a:prstGeom prst="foldedCorner">
            <a:avLst>
              <a:gd name="adj" fmla="val 12500"/>
            </a:avLst>
          </a:prstGeom>
          <a:solidFill>
            <a:schemeClr val="accent1"/>
          </a:solidFill>
          <a:ln w="38100">
            <a:solidFill>
              <a:schemeClr val="tx2"/>
            </a:solidFill>
            <a:round/>
            <a:headEnd/>
            <a:tailEnd type="none" w="sm" len="sm"/>
          </a:ln>
        </p:spPr>
        <p:txBody>
          <a:bodyPr wrap="none" anchor="ctr"/>
          <a:lstStyle/>
          <a:p>
            <a:pPr algn="ctr"/>
            <a:r>
              <a:rPr lang="en-GB" b="1" dirty="0">
                <a:solidFill>
                  <a:schemeClr val="tx2"/>
                </a:solidFill>
              </a:rPr>
              <a:t>Pattern</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417761895"/>
      </p:ext>
    </p:extLst>
  </p:cSld>
  <p:clrMapOvr>
    <a:masterClrMapping/>
  </p:clrMapOvr>
  <p:transition spd="med" advTm="9371">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6962" name="Rectangle 2"/>
          <p:cNvSpPr>
            <a:spLocks noGrp="1" noChangeArrowheads="1"/>
          </p:cNvSpPr>
          <p:nvPr>
            <p:ph type="title"/>
          </p:nvPr>
        </p:nvSpPr>
        <p:spPr/>
        <p:txBody>
          <a:bodyPr/>
          <a:lstStyle/>
          <a:p>
            <a:r>
              <a:rPr lang="en-GB" dirty="0"/>
              <a:t>Optimistic Lock</a:t>
            </a:r>
          </a:p>
        </p:txBody>
      </p:sp>
      <p:pic>
        <p:nvPicPr>
          <p:cNvPr id="103427" name="Picture 3" descr="OptimisticSketch"/>
          <p:cNvPicPr>
            <a:picLocks noChangeAspect="1" noChangeArrowheads="1"/>
          </p:cNvPicPr>
          <p:nvPr/>
        </p:nvPicPr>
        <p:blipFill>
          <a:blip r:embed="rId5" cstate="print"/>
          <a:srcRect/>
          <a:stretch>
            <a:fillRect/>
          </a:stretch>
        </p:blipFill>
        <p:spPr bwMode="auto">
          <a:xfrm>
            <a:off x="1568744" y="1354895"/>
            <a:ext cx="6006511" cy="4860069"/>
          </a:xfrm>
          <a:prstGeom prst="rect">
            <a:avLst/>
          </a:prstGeom>
          <a:noFill/>
          <a:ln w="9525">
            <a:noFill/>
            <a:miter lim="800000"/>
            <a:headEnd/>
            <a:tailEnd/>
          </a:ln>
        </p:spPr>
      </p:pic>
      <p:sp>
        <p:nvSpPr>
          <p:cNvPr id="103428" name="Text Box 4"/>
          <p:cNvSpPr txBox="1">
            <a:spLocks noChangeArrowheads="1"/>
          </p:cNvSpPr>
          <p:nvPr/>
        </p:nvSpPr>
        <p:spPr bwMode="auto">
          <a:xfrm>
            <a:off x="2051050" y="6261101"/>
            <a:ext cx="7056438" cy="338554"/>
          </a:xfrm>
          <a:prstGeom prst="rect">
            <a:avLst/>
          </a:prstGeom>
          <a:noFill/>
          <a:ln w="38100">
            <a:noFill/>
            <a:miter lim="800000"/>
            <a:headEnd/>
            <a:tailEnd type="none" w="sm" len="sm"/>
          </a:ln>
        </p:spPr>
        <p:txBody>
          <a:bodyPr>
            <a:spAutoFit/>
          </a:bodyPr>
          <a:lstStyle/>
          <a:p>
            <a:pPr>
              <a:spcBef>
                <a:spcPct val="50000"/>
              </a:spcBef>
            </a:pPr>
            <a:r>
              <a:rPr lang="en-GB" sz="1600" i="1" dirty="0"/>
              <a:t>source</a:t>
            </a:r>
            <a:r>
              <a:rPr lang="en-GB" sz="1600" dirty="0"/>
              <a:t>: Patterns of Enterprise Application Architecture</a:t>
            </a:r>
          </a:p>
        </p:txBody>
      </p:sp>
      <p:sp>
        <p:nvSpPr>
          <p:cNvPr id="103429" name="AutoShape 5"/>
          <p:cNvSpPr>
            <a:spLocks noChangeArrowheads="1"/>
          </p:cNvSpPr>
          <p:nvPr/>
        </p:nvSpPr>
        <p:spPr bwMode="auto">
          <a:xfrm>
            <a:off x="7429506" y="214313"/>
            <a:ext cx="1439863" cy="576262"/>
          </a:xfrm>
          <a:prstGeom prst="foldedCorner">
            <a:avLst>
              <a:gd name="adj" fmla="val 12500"/>
            </a:avLst>
          </a:prstGeom>
          <a:solidFill>
            <a:schemeClr val="accent1"/>
          </a:solidFill>
          <a:ln w="38100">
            <a:solidFill>
              <a:schemeClr val="tx2"/>
            </a:solidFill>
            <a:round/>
            <a:headEnd/>
            <a:tailEnd type="none" w="sm" len="sm"/>
          </a:ln>
        </p:spPr>
        <p:txBody>
          <a:bodyPr wrap="none" anchor="ctr"/>
          <a:lstStyle/>
          <a:p>
            <a:pPr algn="ctr"/>
            <a:r>
              <a:rPr lang="en-GB" b="1" dirty="0">
                <a:solidFill>
                  <a:schemeClr val="tx2"/>
                </a:solidFill>
              </a:rPr>
              <a:t>Pattern</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2828880998"/>
      </p:ext>
    </p:extLst>
  </p:cSld>
  <p:clrMapOvr>
    <a:masterClrMapping/>
  </p:clrMapOvr>
  <p:transition spd="med" advTm="8817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pt-PT" dirty="0"/>
              <a:t>Concurrent Access </a:t>
            </a:r>
            <a:r>
              <a:rPr lang="pt-PT" dirty="0" smtClean="0"/>
              <a:t>– Locking Strategies</a:t>
            </a:r>
            <a:endParaRPr lang="en-GB" dirty="0"/>
          </a:p>
        </p:txBody>
      </p:sp>
      <p:sp>
        <p:nvSpPr>
          <p:cNvPr id="5" name="Text Placeholder 4"/>
          <p:cNvSpPr>
            <a:spLocks noGrp="1"/>
          </p:cNvSpPr>
          <p:nvPr>
            <p:ph type="body" idx="1"/>
          </p:nvPr>
        </p:nvSpPr>
        <p:spPr/>
        <p:txBody>
          <a:bodyPr/>
          <a:lstStyle/>
          <a:p>
            <a:r>
              <a:rPr lang="en-GB" dirty="0"/>
              <a:t>Pessimistic Locking</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996943910"/>
      </p:ext>
    </p:extLst>
  </p:cSld>
  <p:clrMapOvr>
    <a:masterClrMapping/>
  </p:clrMapOvr>
  <p:transition spd="med" advTm="5631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err="1"/>
              <a:t>Pessimistic</a:t>
            </a:r>
            <a:r>
              <a:rPr lang="pt-PT" dirty="0"/>
              <a:t> </a:t>
            </a:r>
            <a:r>
              <a:rPr lang="pt-PT" dirty="0" err="1"/>
              <a:t>Locking</a:t>
            </a:r>
            <a:r>
              <a:rPr lang="pt-PT" dirty="0"/>
              <a:t>  </a:t>
            </a:r>
          </a:p>
        </p:txBody>
      </p:sp>
      <p:sp>
        <p:nvSpPr>
          <p:cNvPr id="3" name="Content Placeholder 2"/>
          <p:cNvSpPr>
            <a:spLocks noGrp="1"/>
          </p:cNvSpPr>
          <p:nvPr>
            <p:ph idx="1"/>
          </p:nvPr>
        </p:nvSpPr>
        <p:spPr/>
        <p:txBody>
          <a:bodyPr>
            <a:normAutofit fontScale="92500" lnSpcReduction="10000"/>
          </a:bodyPr>
          <a:lstStyle/>
          <a:p>
            <a:r>
              <a:rPr lang="en-US" dirty="0"/>
              <a:t>Pessimistic locking means acquiring </a:t>
            </a:r>
            <a:r>
              <a:rPr lang="en-US" dirty="0">
                <a:solidFill>
                  <a:srgbClr val="C00000"/>
                </a:solidFill>
              </a:rPr>
              <a:t>a lock on the object before you begin to edit the object</a:t>
            </a:r>
            <a:r>
              <a:rPr lang="en-US" dirty="0"/>
              <a:t>, to ensure that no other users are editing the object;</a:t>
            </a:r>
          </a:p>
          <a:p>
            <a:r>
              <a:rPr lang="en-US" dirty="0"/>
              <a:t>Pessimistic locking is typically implemented through using database row locks;</a:t>
            </a:r>
          </a:p>
          <a:p>
            <a:pPr lvl="1"/>
            <a:r>
              <a:rPr lang="en-US" dirty="0"/>
              <a:t>such as through the SELECT ... FOR UPDATE SQL syntax. </a:t>
            </a:r>
          </a:p>
          <a:p>
            <a:r>
              <a:rPr lang="en-US" dirty="0"/>
              <a:t>The data is </a:t>
            </a:r>
            <a:r>
              <a:rPr lang="en-US" dirty="0">
                <a:solidFill>
                  <a:srgbClr val="C00000"/>
                </a:solidFill>
              </a:rPr>
              <a:t>read and locked</a:t>
            </a:r>
            <a:r>
              <a:rPr lang="en-US" dirty="0"/>
              <a:t>. When changes are made and the transaction is committed, it </a:t>
            </a:r>
            <a:r>
              <a:rPr lang="en-US" dirty="0">
                <a:solidFill>
                  <a:srgbClr val="C00000"/>
                </a:solidFill>
              </a:rPr>
              <a:t>releases the lock</a:t>
            </a:r>
            <a:r>
              <a:rPr lang="en-US" dirty="0"/>
              <a:t>.</a:t>
            </a:r>
            <a:endParaRPr lang="pt-PT"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2299755139"/>
      </p:ext>
    </p:extLst>
  </p:cSld>
  <p:clrMapOvr>
    <a:masterClrMapping/>
  </p:clrMapOvr>
  <p:transition spd="med" advTm="3540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err="1"/>
              <a:t>Pessimistic</a:t>
            </a:r>
            <a:r>
              <a:rPr lang="pt-PT" dirty="0"/>
              <a:t> </a:t>
            </a:r>
            <a:r>
              <a:rPr lang="pt-PT" dirty="0" err="1"/>
              <a:t>Locking</a:t>
            </a:r>
            <a:r>
              <a:rPr lang="pt-PT" dirty="0"/>
              <a:t> </a:t>
            </a:r>
          </a:p>
        </p:txBody>
      </p:sp>
      <p:sp>
        <p:nvSpPr>
          <p:cNvPr id="3" name="Content Placeholder 2"/>
          <p:cNvSpPr>
            <a:spLocks noGrp="1"/>
          </p:cNvSpPr>
          <p:nvPr>
            <p:ph idx="1"/>
          </p:nvPr>
        </p:nvSpPr>
        <p:spPr/>
        <p:txBody>
          <a:bodyPr>
            <a:normAutofit fontScale="92500" lnSpcReduction="10000"/>
          </a:bodyPr>
          <a:lstStyle/>
          <a:p>
            <a:r>
              <a:rPr lang="en-US" dirty="0"/>
              <a:t>The main issues with pessimistic locking is it</a:t>
            </a:r>
            <a:r>
              <a:rPr lang="en-US" dirty="0">
                <a:solidFill>
                  <a:srgbClr val="C00000"/>
                </a:solidFill>
              </a:rPr>
              <a:t> uses database resources</a:t>
            </a:r>
            <a:r>
              <a:rPr lang="en-US" dirty="0"/>
              <a:t>, so require a database transaction and connection to be held open for the duration of the edit.</a:t>
            </a:r>
          </a:p>
          <a:p>
            <a:r>
              <a:rPr lang="en-US" dirty="0"/>
              <a:t>This is typically </a:t>
            </a:r>
            <a:r>
              <a:rPr lang="en-US" dirty="0">
                <a:solidFill>
                  <a:srgbClr val="C00000"/>
                </a:solidFill>
              </a:rPr>
              <a:t>not desirable for interactive web applications</a:t>
            </a:r>
            <a:r>
              <a:rPr lang="en-US" dirty="0"/>
              <a:t>. </a:t>
            </a:r>
          </a:p>
          <a:p>
            <a:r>
              <a:rPr lang="en-US" dirty="0"/>
              <a:t>The main advantages of pessimistic locking is that </a:t>
            </a:r>
            <a:r>
              <a:rPr lang="en-US" dirty="0">
                <a:solidFill>
                  <a:srgbClr val="C00000"/>
                </a:solidFill>
              </a:rPr>
              <a:t>once the lock is obtained, it is fairly certain that the edit will be successful</a:t>
            </a:r>
            <a:r>
              <a:rPr lang="en-US" dirty="0"/>
              <a:t>. </a:t>
            </a:r>
          </a:p>
          <a:p>
            <a:pPr lvl="1"/>
            <a:r>
              <a:rPr lang="en-US" dirty="0"/>
              <a:t>This can be desirable in highly concurrent applications, where optimistic locking may cause too many optimistic locking errors.</a:t>
            </a:r>
            <a:endParaRPr lang="pt-PT"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885861688"/>
      </p:ext>
    </p:extLst>
  </p:cSld>
  <p:clrMapOvr>
    <a:masterClrMapping/>
  </p:clrMapOvr>
  <p:transition spd="med" advTm="2484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0034" name="Rectangle 2"/>
          <p:cNvSpPr>
            <a:spLocks noGrp="1" noChangeArrowheads="1"/>
          </p:cNvSpPr>
          <p:nvPr>
            <p:ph type="title"/>
          </p:nvPr>
        </p:nvSpPr>
        <p:spPr/>
        <p:txBody>
          <a:bodyPr/>
          <a:lstStyle/>
          <a:p>
            <a:r>
              <a:rPr lang="en-GB" dirty="0"/>
              <a:t>Pessimistic Lock</a:t>
            </a:r>
          </a:p>
        </p:txBody>
      </p:sp>
      <p:sp>
        <p:nvSpPr>
          <p:cNvPr id="104451" name="Rectangle 3"/>
          <p:cNvSpPr>
            <a:spLocks noGrp="1" noChangeArrowheads="1"/>
          </p:cNvSpPr>
          <p:nvPr>
            <p:ph sz="quarter" idx="1"/>
          </p:nvPr>
        </p:nvSpPr>
        <p:spPr/>
        <p:txBody>
          <a:bodyPr/>
          <a:lstStyle/>
          <a:p>
            <a:r>
              <a:rPr lang="en-GB" dirty="0"/>
              <a:t>Prevents conflicts between concurrent business transactions by allowing only one business transaction at a time to access data</a:t>
            </a:r>
          </a:p>
        </p:txBody>
      </p:sp>
      <p:sp>
        <p:nvSpPr>
          <p:cNvPr id="7" name="Slide Number Placeholder 4"/>
          <p:cNvSpPr>
            <a:spLocks noGrp="1"/>
          </p:cNvSpPr>
          <p:nvPr>
            <p:ph type="sldNum" sz="quarter" idx="12"/>
          </p:nvPr>
        </p:nvSpPr>
        <p:spPr/>
        <p:txBody>
          <a:bodyPr/>
          <a:lstStyle/>
          <a:p>
            <a:fld id="{C427E9BA-BAF4-43B0-AF5B-6090A6EAFDD7}" type="slidenum">
              <a:rPr lang="en-GB" altLang="en-US" smtClean="0"/>
              <a:pPr/>
              <a:t>17</a:t>
            </a:fld>
            <a:endParaRPr lang="en-GB" altLang="en-US" dirty="0"/>
          </a:p>
        </p:txBody>
      </p:sp>
      <p:sp>
        <p:nvSpPr>
          <p:cNvPr id="104453" name="AutoShape 5"/>
          <p:cNvSpPr>
            <a:spLocks noChangeArrowheads="1"/>
          </p:cNvSpPr>
          <p:nvPr/>
        </p:nvSpPr>
        <p:spPr bwMode="auto">
          <a:xfrm>
            <a:off x="7429506" y="214313"/>
            <a:ext cx="1439863" cy="576262"/>
          </a:xfrm>
          <a:prstGeom prst="foldedCorner">
            <a:avLst>
              <a:gd name="adj" fmla="val 12500"/>
            </a:avLst>
          </a:prstGeom>
          <a:solidFill>
            <a:schemeClr val="accent1"/>
          </a:solidFill>
          <a:ln w="38100">
            <a:solidFill>
              <a:schemeClr val="tx2"/>
            </a:solidFill>
            <a:round/>
            <a:headEnd/>
            <a:tailEnd type="none" w="sm" len="sm"/>
          </a:ln>
        </p:spPr>
        <p:txBody>
          <a:bodyPr wrap="none" anchor="ctr"/>
          <a:lstStyle/>
          <a:p>
            <a:pPr algn="ctr"/>
            <a:r>
              <a:rPr lang="en-GB" b="1" dirty="0">
                <a:solidFill>
                  <a:schemeClr val="tx2"/>
                </a:solidFill>
              </a:rPr>
              <a:t>Pattern</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092380787"/>
      </p:ext>
    </p:extLst>
  </p:cSld>
  <p:clrMapOvr>
    <a:masterClrMapping/>
  </p:clrMapOvr>
  <p:transition spd="med" advTm="1015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1058" name="Rectangle 2"/>
          <p:cNvSpPr>
            <a:spLocks noGrp="1" noChangeArrowheads="1"/>
          </p:cNvSpPr>
          <p:nvPr>
            <p:ph type="title"/>
          </p:nvPr>
        </p:nvSpPr>
        <p:spPr/>
        <p:txBody>
          <a:bodyPr/>
          <a:lstStyle/>
          <a:p>
            <a:r>
              <a:rPr lang="en-GB" dirty="0"/>
              <a:t>Pessimistic Lock</a:t>
            </a:r>
          </a:p>
        </p:txBody>
      </p:sp>
      <p:sp>
        <p:nvSpPr>
          <p:cNvPr id="105475" name="Text Box 3"/>
          <p:cNvSpPr txBox="1">
            <a:spLocks noChangeArrowheads="1"/>
          </p:cNvSpPr>
          <p:nvPr/>
        </p:nvSpPr>
        <p:spPr bwMode="auto">
          <a:xfrm>
            <a:off x="2051050" y="6261101"/>
            <a:ext cx="7056438" cy="338554"/>
          </a:xfrm>
          <a:prstGeom prst="rect">
            <a:avLst/>
          </a:prstGeom>
          <a:noFill/>
          <a:ln w="38100">
            <a:noFill/>
            <a:miter lim="800000"/>
            <a:headEnd/>
            <a:tailEnd type="none" w="sm" len="sm"/>
          </a:ln>
        </p:spPr>
        <p:txBody>
          <a:bodyPr>
            <a:spAutoFit/>
          </a:bodyPr>
          <a:lstStyle/>
          <a:p>
            <a:pPr>
              <a:spcBef>
                <a:spcPct val="50000"/>
              </a:spcBef>
            </a:pPr>
            <a:r>
              <a:rPr lang="en-GB" sz="1600" i="1" dirty="0"/>
              <a:t>source</a:t>
            </a:r>
            <a:r>
              <a:rPr lang="en-GB" sz="1600" dirty="0"/>
              <a:t>: Patterns of Enterprise Application Architecture</a:t>
            </a:r>
          </a:p>
        </p:txBody>
      </p:sp>
      <p:pic>
        <p:nvPicPr>
          <p:cNvPr id="105476" name="Picture 4" descr="PessimisticSketch"/>
          <p:cNvPicPr>
            <a:picLocks noChangeAspect="1" noChangeArrowheads="1"/>
          </p:cNvPicPr>
          <p:nvPr/>
        </p:nvPicPr>
        <p:blipFill>
          <a:blip r:embed="rId5" cstate="print"/>
          <a:srcRect/>
          <a:stretch>
            <a:fillRect/>
          </a:stretch>
        </p:blipFill>
        <p:spPr bwMode="auto">
          <a:xfrm>
            <a:off x="1393912" y="1454054"/>
            <a:ext cx="6356176" cy="4743364"/>
          </a:xfrm>
          <a:prstGeom prst="rect">
            <a:avLst/>
          </a:prstGeom>
          <a:noFill/>
          <a:ln w="9525">
            <a:noFill/>
            <a:miter lim="800000"/>
            <a:headEnd/>
            <a:tailEnd/>
          </a:ln>
        </p:spPr>
      </p:pic>
      <p:sp>
        <p:nvSpPr>
          <p:cNvPr id="105477" name="AutoShape 5"/>
          <p:cNvSpPr>
            <a:spLocks noChangeArrowheads="1"/>
          </p:cNvSpPr>
          <p:nvPr/>
        </p:nvSpPr>
        <p:spPr bwMode="auto">
          <a:xfrm>
            <a:off x="7429506" y="214313"/>
            <a:ext cx="1439863" cy="576262"/>
          </a:xfrm>
          <a:prstGeom prst="foldedCorner">
            <a:avLst>
              <a:gd name="adj" fmla="val 12500"/>
            </a:avLst>
          </a:prstGeom>
          <a:solidFill>
            <a:schemeClr val="accent1"/>
          </a:solidFill>
          <a:ln w="38100">
            <a:solidFill>
              <a:schemeClr val="tx2"/>
            </a:solidFill>
            <a:round/>
            <a:headEnd/>
            <a:tailEnd type="none" w="sm" len="sm"/>
          </a:ln>
        </p:spPr>
        <p:txBody>
          <a:bodyPr wrap="none" anchor="ctr"/>
          <a:lstStyle/>
          <a:p>
            <a:pPr algn="ctr"/>
            <a:r>
              <a:rPr lang="en-GB" b="1" dirty="0">
                <a:solidFill>
                  <a:schemeClr val="tx2"/>
                </a:solidFill>
              </a:rPr>
              <a:t>Pattern</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617533588"/>
      </p:ext>
    </p:extLst>
  </p:cSld>
  <p:clrMapOvr>
    <a:masterClrMapping/>
  </p:clrMapOvr>
  <p:transition spd="med" advTm="2829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err="1"/>
              <a:t>Pessimistic</a:t>
            </a:r>
            <a:r>
              <a:rPr lang="pt-PT" dirty="0"/>
              <a:t> </a:t>
            </a:r>
            <a:r>
              <a:rPr lang="pt-PT" dirty="0" err="1"/>
              <a:t>Locking</a:t>
            </a:r>
            <a:r>
              <a:rPr lang="pt-PT" dirty="0"/>
              <a:t> </a:t>
            </a:r>
            <a:r>
              <a:rPr lang="pt-PT" dirty="0" err="1"/>
              <a:t>in</a:t>
            </a:r>
            <a:r>
              <a:rPr lang="pt-PT" dirty="0"/>
              <a:t> JPA 2 </a:t>
            </a:r>
          </a:p>
        </p:txBody>
      </p:sp>
      <p:sp>
        <p:nvSpPr>
          <p:cNvPr id="3" name="Content Placeholder 2"/>
          <p:cNvSpPr>
            <a:spLocks noGrp="1"/>
          </p:cNvSpPr>
          <p:nvPr>
            <p:ph idx="1"/>
          </p:nvPr>
        </p:nvSpPr>
        <p:spPr/>
        <p:txBody>
          <a:bodyPr>
            <a:normAutofit fontScale="85000" lnSpcReduction="20000"/>
          </a:bodyPr>
          <a:lstStyle/>
          <a:p>
            <a:r>
              <a:rPr lang="en-US" dirty="0"/>
              <a:t>JPA 2 supports pessimistic locking, with three locking modes added to the existing optimistic locking such as READ and WRITE. </a:t>
            </a:r>
          </a:p>
          <a:p>
            <a:r>
              <a:rPr lang="en-US" dirty="0"/>
              <a:t>These are all the locking modes available in JPA (the pessimistic locking modes are bold):</a:t>
            </a:r>
          </a:p>
          <a:p>
            <a:pPr lvl="1"/>
            <a:r>
              <a:rPr lang="en-US" dirty="0"/>
              <a:t>READ (JPA1)</a:t>
            </a:r>
          </a:p>
          <a:p>
            <a:pPr lvl="1"/>
            <a:r>
              <a:rPr lang="en-US" dirty="0"/>
              <a:t>WRITE (JPA1)</a:t>
            </a:r>
          </a:p>
          <a:p>
            <a:pPr lvl="1"/>
            <a:r>
              <a:rPr lang="en-US" dirty="0"/>
              <a:t>OPTMISTIC (Synonymous to READ)</a:t>
            </a:r>
          </a:p>
          <a:p>
            <a:pPr lvl="1"/>
            <a:r>
              <a:rPr lang="en-US" dirty="0"/>
              <a:t>OPTIMISTIC_FORCE_INCREMENT (Synonymous to WRITE)</a:t>
            </a:r>
          </a:p>
          <a:p>
            <a:pPr lvl="1"/>
            <a:r>
              <a:rPr lang="en-US" b="1" dirty="0">
                <a:solidFill>
                  <a:srgbClr val="C00000"/>
                </a:solidFill>
              </a:rPr>
              <a:t>PESSIMISTIC_READ (JPA2)</a:t>
            </a:r>
          </a:p>
          <a:p>
            <a:pPr lvl="1"/>
            <a:r>
              <a:rPr lang="en-US" b="1" dirty="0">
                <a:solidFill>
                  <a:srgbClr val="C00000"/>
                </a:solidFill>
              </a:rPr>
              <a:t>PESSIMISTIC_WRITE (JPA2)</a:t>
            </a:r>
          </a:p>
          <a:p>
            <a:pPr lvl="1"/>
            <a:r>
              <a:rPr lang="en-US" b="1" dirty="0">
                <a:solidFill>
                  <a:srgbClr val="C00000"/>
                </a:solidFill>
              </a:rPr>
              <a:t>PESSIMISTIC_FORCE_INCREMENT (JPA2)</a:t>
            </a:r>
          </a:p>
          <a:p>
            <a:pPr lvl="1"/>
            <a:r>
              <a:rPr lang="en-US" dirty="0"/>
              <a:t>NONE</a:t>
            </a:r>
          </a:p>
          <a:p>
            <a:endParaRPr lang="pt-PT"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2025334366"/>
      </p:ext>
    </p:extLst>
  </p:cSld>
  <p:clrMapOvr>
    <a:masterClrMapping/>
  </p:clrMapOvr>
  <p:transition spd="med" advTm="4196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450" name="Rectangle 2"/>
          <p:cNvSpPr>
            <a:spLocks noGrp="1" noChangeArrowheads="1"/>
          </p:cNvSpPr>
          <p:nvPr>
            <p:ph type="title"/>
          </p:nvPr>
        </p:nvSpPr>
        <p:spPr/>
        <p:txBody>
          <a:bodyPr/>
          <a:lstStyle/>
          <a:p>
            <a:r>
              <a:rPr lang="pt-PT" dirty="0" smtClean="0"/>
              <a:t>Session outline</a:t>
            </a:r>
            <a:endParaRPr lang="pt-PT" dirty="0"/>
          </a:p>
        </p:txBody>
      </p:sp>
      <p:sp>
        <p:nvSpPr>
          <p:cNvPr id="8" name="Content Placeholder 7"/>
          <p:cNvSpPr>
            <a:spLocks noGrp="1"/>
          </p:cNvSpPr>
          <p:nvPr>
            <p:ph idx="1"/>
          </p:nvPr>
        </p:nvSpPr>
        <p:spPr/>
        <p:txBody>
          <a:bodyPr>
            <a:normAutofit fontScale="92500" lnSpcReduction="20000"/>
          </a:bodyPr>
          <a:lstStyle/>
          <a:p>
            <a:r>
              <a:rPr lang="en-US" dirty="0" smtClean="0"/>
              <a:t>Briefing</a:t>
            </a:r>
          </a:p>
          <a:p>
            <a:pPr lvl="1"/>
            <a:r>
              <a:rPr lang="en-US" dirty="0" smtClean="0"/>
              <a:t>Topic</a:t>
            </a:r>
            <a:endParaRPr lang="en-US" dirty="0"/>
          </a:p>
          <a:p>
            <a:pPr lvl="1"/>
            <a:r>
              <a:rPr lang="en-US" dirty="0" smtClean="0"/>
              <a:t>Learning outcomes</a:t>
            </a:r>
            <a:endParaRPr lang="en-US" dirty="0"/>
          </a:p>
          <a:p>
            <a:pPr lvl="1"/>
            <a:r>
              <a:rPr lang="en-US" dirty="0" smtClean="0"/>
              <a:t>Prerequisites</a:t>
            </a:r>
          </a:p>
          <a:p>
            <a:endParaRPr lang="en-US" dirty="0"/>
          </a:p>
          <a:p>
            <a:r>
              <a:rPr lang="en-US" dirty="0" smtClean="0"/>
              <a:t>Concurrent access</a:t>
            </a:r>
          </a:p>
          <a:p>
            <a:pPr lvl="1"/>
            <a:r>
              <a:rPr lang="en-US" dirty="0" smtClean="0"/>
              <a:t>Locking strategies</a:t>
            </a:r>
          </a:p>
          <a:p>
            <a:pPr lvl="1">
              <a:spcAft>
                <a:spcPts val="1200"/>
              </a:spcAft>
            </a:pPr>
            <a:r>
              <a:rPr lang="en-US" dirty="0" smtClean="0"/>
              <a:t>Features and usage</a:t>
            </a:r>
          </a:p>
          <a:p>
            <a:pPr lvl="1"/>
            <a:r>
              <a:rPr lang="en-US" dirty="0" smtClean="0"/>
              <a:t>Demo</a:t>
            </a:r>
          </a:p>
          <a:p>
            <a:pPr lvl="1"/>
            <a:endParaRPr lang="en-US" dirty="0" smtClean="0"/>
          </a:p>
          <a:p>
            <a:r>
              <a:rPr lang="en-US" dirty="0" smtClean="0"/>
              <a:t>Wrap-up</a:t>
            </a:r>
          </a:p>
          <a:p>
            <a:r>
              <a:rPr lang="en-US" dirty="0" smtClean="0"/>
              <a:t>Quiz</a:t>
            </a:r>
            <a:endParaRPr lang="en-US" dirty="0"/>
          </a:p>
        </p:txBody>
      </p:sp>
      <p:sp>
        <p:nvSpPr>
          <p:cNvPr id="2" name="Rectangle 1"/>
          <p:cNvSpPr/>
          <p:nvPr/>
        </p:nvSpPr>
        <p:spPr>
          <a:xfrm>
            <a:off x="323528" y="1160748"/>
            <a:ext cx="8208912" cy="3384376"/>
          </a:xfrm>
          <a:prstGeom prst="rect">
            <a:avLst/>
          </a:prstGeom>
          <a:solidFill>
            <a:schemeClr val="accent1">
              <a:alpha val="33000"/>
            </a:schemeClr>
          </a:solidFill>
          <a:ln w="12700" cap="sq" cmpd="sng">
            <a:solidFill>
              <a:schemeClr val="accent1">
                <a:shade val="50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dirty="0" smtClean="0">
                <a:solidFill>
                  <a:schemeClr val="accent6">
                    <a:lumMod val="75000"/>
                  </a:schemeClr>
                </a:solidFill>
              </a:rPr>
              <a:t>Part 1</a:t>
            </a:r>
            <a:endParaRPr lang="en-US" dirty="0">
              <a:solidFill>
                <a:schemeClr val="accent6">
                  <a:lumMod val="75000"/>
                </a:schemeClr>
              </a:solidFill>
            </a:endParaRPr>
          </a:p>
        </p:txBody>
      </p:sp>
      <p:sp>
        <p:nvSpPr>
          <p:cNvPr id="5" name="Rectangle 4"/>
          <p:cNvSpPr/>
          <p:nvPr/>
        </p:nvSpPr>
        <p:spPr>
          <a:xfrm>
            <a:off x="323528" y="4617132"/>
            <a:ext cx="8208912" cy="1728192"/>
          </a:xfrm>
          <a:prstGeom prst="rect">
            <a:avLst/>
          </a:prstGeom>
          <a:solidFill>
            <a:schemeClr val="accent6">
              <a:alpha val="33000"/>
            </a:schemeClr>
          </a:solidFill>
          <a:ln w="12700" cap="sq" cmpd="sng">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4400" dirty="0" smtClean="0">
                <a:solidFill>
                  <a:schemeClr val="accent1">
                    <a:lumMod val="75000"/>
                  </a:schemeClr>
                </a:solidFill>
              </a:rPr>
              <a:t>Part 2</a:t>
            </a:r>
            <a:endParaRPr lang="en-US" sz="2000" dirty="0">
              <a:solidFill>
                <a:schemeClr val="accent1">
                  <a:lumMod val="75000"/>
                </a:schemeClr>
              </a:solidFill>
            </a:endParaRPr>
          </a:p>
        </p:txBody>
      </p:sp>
      <p:pic>
        <p:nvPicPr>
          <p:cNvPr id="10" name="Audio 9">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77250" y="6191250"/>
            <a:ext cx="487363" cy="487363"/>
          </a:xfrm>
          <a:prstGeom prst="rect">
            <a:avLst/>
          </a:prstGeom>
        </p:spPr>
      </p:pic>
    </p:spTree>
    <p:custDataLst>
      <p:tags r:id="rId1"/>
    </p:custDataLst>
    <p:extLst>
      <p:ext uri="{BB962C8B-B14F-4D97-AF65-F5344CB8AC3E}">
        <p14:creationId xmlns:p14="http://schemas.microsoft.com/office/powerpoint/2010/main" val="3579742619"/>
      </p:ext>
    </p:extLst>
  </p:cSld>
  <p:clrMapOvr>
    <a:masterClrMapping/>
  </p:clrMapOvr>
  <p:transition advTm="7183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par>
                          <p:cTn id="7" fill="hold">
                            <p:stCondLst>
                              <p:cond delay="1"/>
                            </p:stCondLst>
                            <p:childTnLst>
                              <p:par>
                                <p:cTn id="8" presetID="1" presetClass="entr" presetSubtype="0" fill="hold" grpId="0" nodeType="afterEffect">
                                  <p:stCondLst>
                                    <p:cond delay="47000"/>
                                  </p:stCondLst>
                                  <p:childTnLst>
                                    <p:set>
                                      <p:cBhvr>
                                        <p:cTn id="9" dur="1" fill="hold">
                                          <p:stCondLst>
                                            <p:cond delay="0"/>
                                          </p:stCondLst>
                                        </p:cTn>
                                        <p:tgtEl>
                                          <p:spTgt spid="2"/>
                                        </p:tgtEl>
                                        <p:attrNameLst>
                                          <p:attrName>style.visibility</p:attrName>
                                        </p:attrNameLst>
                                      </p:cBhvr>
                                      <p:to>
                                        <p:strVal val="visible"/>
                                      </p:to>
                                    </p:set>
                                  </p:childTnLst>
                                </p:cTn>
                              </p:par>
                              <p:par>
                                <p:cTn id="10" presetID="1" presetClass="entr" presetSubtype="0" fill="hold" grpId="0" nodeType="withEffect">
                                  <p:stCondLst>
                                    <p:cond delay="5300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0"/>
                </p:tgtEl>
              </p:cMediaNode>
            </p:audio>
          </p:childTnLst>
        </p:cTn>
      </p:par>
    </p:tnLst>
    <p:bldLst>
      <p:bldP spid="2" grpId="0" animBg="1"/>
      <p:bldP spid="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err="1"/>
              <a:t>Pessimistic</a:t>
            </a:r>
            <a:r>
              <a:rPr lang="pt-PT" dirty="0"/>
              <a:t> </a:t>
            </a:r>
            <a:r>
              <a:rPr lang="pt-PT" dirty="0" err="1"/>
              <a:t>Locking</a:t>
            </a:r>
            <a:r>
              <a:rPr lang="pt-PT" dirty="0"/>
              <a:t> </a:t>
            </a:r>
            <a:r>
              <a:rPr lang="pt-PT" dirty="0" err="1"/>
              <a:t>in</a:t>
            </a:r>
            <a:r>
              <a:rPr lang="pt-PT" dirty="0"/>
              <a:t> JPA 2 </a:t>
            </a:r>
          </a:p>
        </p:txBody>
      </p:sp>
      <p:sp>
        <p:nvSpPr>
          <p:cNvPr id="3" name="Content Placeholder 2"/>
          <p:cNvSpPr>
            <a:spLocks noGrp="1"/>
          </p:cNvSpPr>
          <p:nvPr>
            <p:ph idx="1"/>
          </p:nvPr>
        </p:nvSpPr>
        <p:spPr/>
        <p:txBody>
          <a:bodyPr>
            <a:normAutofit fontScale="70000" lnSpcReduction="20000"/>
          </a:bodyPr>
          <a:lstStyle/>
          <a:p>
            <a:r>
              <a:rPr lang="pt-PT" dirty="0"/>
              <a:t>j</a:t>
            </a:r>
            <a:r>
              <a:rPr lang="pt-PT" dirty="0" smtClean="0"/>
              <a:t>ava.persistence </a:t>
            </a:r>
            <a:r>
              <a:rPr lang="pt-PT" b="0" dirty="0" smtClean="0"/>
              <a:t>sets lock modes at the enumeration class </a:t>
            </a:r>
            <a:r>
              <a:rPr lang="en-US" dirty="0" err="1"/>
              <a:t>Enum</a:t>
            </a:r>
            <a:r>
              <a:rPr lang="en-US" dirty="0"/>
              <a:t> </a:t>
            </a:r>
            <a:r>
              <a:rPr lang="en-US" dirty="0" err="1" smtClean="0"/>
              <a:t>LockModeType</a:t>
            </a:r>
            <a:endParaRPr lang="en-US" dirty="0" smtClean="0"/>
          </a:p>
          <a:p>
            <a:endParaRPr lang="en-US" dirty="0" smtClean="0"/>
          </a:p>
          <a:p>
            <a:pPr marL="0" indent="0">
              <a:spcBef>
                <a:spcPts val="0"/>
              </a:spcBef>
              <a:buClrTx/>
              <a:buSzTx/>
              <a:buNone/>
              <a:defRPr/>
            </a:pPr>
            <a:r>
              <a:rPr lang="en-US" dirty="0">
                <a:hlinkClick r:id="rId5"/>
              </a:rPr>
              <a:t>NONE</a:t>
            </a:r>
            <a:r>
              <a:rPr lang="en-US" dirty="0"/>
              <a:t> </a:t>
            </a:r>
            <a:br>
              <a:rPr lang="en-US" dirty="0"/>
            </a:br>
            <a:r>
              <a:rPr lang="en-US" dirty="0"/>
              <a:t>     </a:t>
            </a:r>
            <a:r>
              <a:rPr lang="en-US" dirty="0" smtClean="0"/>
              <a:t>     No </a:t>
            </a:r>
            <a:r>
              <a:rPr lang="en-US" dirty="0"/>
              <a:t>lock.</a:t>
            </a:r>
          </a:p>
          <a:p>
            <a:pPr marL="0" indent="0">
              <a:spcBef>
                <a:spcPts val="0"/>
              </a:spcBef>
              <a:buClrTx/>
              <a:buSzTx/>
              <a:buNone/>
              <a:defRPr/>
            </a:pPr>
            <a:r>
              <a:rPr lang="en-US" dirty="0">
                <a:hlinkClick r:id="rId6"/>
              </a:rPr>
              <a:t>OPTIMISTIC</a:t>
            </a:r>
            <a:r>
              <a:rPr lang="en-US" dirty="0"/>
              <a:t> </a:t>
            </a:r>
            <a:br>
              <a:rPr lang="en-US" dirty="0"/>
            </a:br>
            <a:r>
              <a:rPr lang="en-US" dirty="0"/>
              <a:t>          </a:t>
            </a:r>
            <a:r>
              <a:rPr lang="en-US" dirty="0" err="1"/>
              <a:t>Optimistic</a:t>
            </a:r>
            <a:r>
              <a:rPr lang="en-US" dirty="0"/>
              <a:t> lock.</a:t>
            </a:r>
          </a:p>
          <a:p>
            <a:pPr marL="0" indent="0">
              <a:spcBef>
                <a:spcPts val="0"/>
              </a:spcBef>
              <a:buClrTx/>
              <a:buSzTx/>
              <a:buNone/>
              <a:defRPr/>
            </a:pPr>
            <a:r>
              <a:rPr lang="en-US" dirty="0">
                <a:hlinkClick r:id="rId7"/>
              </a:rPr>
              <a:t>OPTIMISTIC_FORCE_INCREMENT</a:t>
            </a:r>
            <a:r>
              <a:rPr lang="en-US" dirty="0"/>
              <a:t> </a:t>
            </a:r>
            <a:br>
              <a:rPr lang="en-US" dirty="0"/>
            </a:br>
            <a:r>
              <a:rPr lang="en-US" dirty="0"/>
              <a:t>          Optimistic lock, with version update.</a:t>
            </a:r>
          </a:p>
          <a:p>
            <a:pPr marL="0" indent="0">
              <a:spcBef>
                <a:spcPts val="0"/>
              </a:spcBef>
              <a:buClrTx/>
              <a:buSzTx/>
              <a:buNone/>
              <a:defRPr/>
            </a:pPr>
            <a:r>
              <a:rPr lang="en-US" dirty="0">
                <a:hlinkClick r:id="rId8"/>
              </a:rPr>
              <a:t>PESSIMISTIC_FORCE_INCREMENT</a:t>
            </a:r>
            <a:r>
              <a:rPr lang="en-US" dirty="0"/>
              <a:t> </a:t>
            </a:r>
            <a:br>
              <a:rPr lang="en-US" dirty="0"/>
            </a:br>
            <a:r>
              <a:rPr lang="en-US" dirty="0"/>
              <a:t>          Pessimistic write lock, with version update.</a:t>
            </a:r>
          </a:p>
          <a:p>
            <a:pPr marL="0" indent="0">
              <a:spcBef>
                <a:spcPts val="0"/>
              </a:spcBef>
              <a:buClrTx/>
              <a:buSzTx/>
              <a:buNone/>
              <a:defRPr/>
            </a:pPr>
            <a:r>
              <a:rPr lang="en-US" dirty="0">
                <a:hlinkClick r:id="rId9"/>
              </a:rPr>
              <a:t>PESSIMISTIC_READ</a:t>
            </a:r>
            <a:r>
              <a:rPr lang="en-US" dirty="0"/>
              <a:t> </a:t>
            </a:r>
            <a:br>
              <a:rPr lang="en-US" dirty="0"/>
            </a:br>
            <a:r>
              <a:rPr lang="en-US" dirty="0"/>
              <a:t>          Pessimistic read lock.</a:t>
            </a:r>
          </a:p>
          <a:p>
            <a:pPr marL="0" indent="0">
              <a:spcBef>
                <a:spcPts val="0"/>
              </a:spcBef>
              <a:buClrTx/>
              <a:buSzTx/>
              <a:buNone/>
              <a:defRPr/>
            </a:pPr>
            <a:r>
              <a:rPr lang="en-US" dirty="0">
                <a:hlinkClick r:id="rId10"/>
              </a:rPr>
              <a:t>PESSIMISTIC_WRITE</a:t>
            </a:r>
            <a:r>
              <a:rPr lang="en-US" dirty="0"/>
              <a:t> </a:t>
            </a:r>
            <a:br>
              <a:rPr lang="en-US" dirty="0"/>
            </a:br>
            <a:r>
              <a:rPr lang="en-US" dirty="0"/>
              <a:t>          Pessimistic write lock.</a:t>
            </a:r>
          </a:p>
          <a:p>
            <a:pPr marL="0" indent="0">
              <a:spcBef>
                <a:spcPts val="0"/>
              </a:spcBef>
              <a:buClrTx/>
              <a:buSzTx/>
              <a:buNone/>
              <a:defRPr/>
            </a:pPr>
            <a:r>
              <a:rPr lang="en-US" dirty="0">
                <a:hlinkClick r:id="rId11"/>
              </a:rPr>
              <a:t>READ</a:t>
            </a:r>
            <a:r>
              <a:rPr lang="en-US" dirty="0"/>
              <a:t> </a:t>
            </a:r>
            <a:br>
              <a:rPr lang="en-US" dirty="0"/>
            </a:br>
            <a:r>
              <a:rPr lang="en-US" dirty="0"/>
              <a:t>          Synonymous with OPTIMISTIC.</a:t>
            </a:r>
          </a:p>
          <a:p>
            <a:pPr marL="0" indent="0">
              <a:spcBef>
                <a:spcPts val="0"/>
              </a:spcBef>
              <a:buClrTx/>
              <a:buSzTx/>
              <a:buNone/>
              <a:defRPr/>
            </a:pPr>
            <a:r>
              <a:rPr lang="en-US" dirty="0">
                <a:hlinkClick r:id="rId12"/>
              </a:rPr>
              <a:t>WRITE</a:t>
            </a:r>
            <a:r>
              <a:rPr lang="en-US" dirty="0"/>
              <a:t> </a:t>
            </a:r>
            <a:br>
              <a:rPr lang="en-US" dirty="0"/>
            </a:br>
            <a:r>
              <a:rPr lang="en-US" dirty="0"/>
              <a:t>          Synonymous with OPTIMISTIC_FORCE_INCREMENT.</a:t>
            </a:r>
            <a:endParaRPr lang="pt-PT"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2836898948"/>
      </p:ext>
    </p:extLst>
  </p:cSld>
  <p:clrMapOvr>
    <a:masterClrMapping/>
  </p:clrMapOvr>
  <p:transition spd="med" advTm="2045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a:t>JPA 2 - </a:t>
            </a:r>
            <a:r>
              <a:rPr lang="pt-PT" dirty="0">
                <a:latin typeface="Consolas" panose="020B0609020204030204" pitchFamily="49" charset="0"/>
              </a:rPr>
              <a:t>PESSIMISTIC_READ</a:t>
            </a:r>
          </a:p>
        </p:txBody>
      </p:sp>
      <p:sp>
        <p:nvSpPr>
          <p:cNvPr id="3" name="Content Placeholder 2"/>
          <p:cNvSpPr>
            <a:spLocks noGrp="1"/>
          </p:cNvSpPr>
          <p:nvPr>
            <p:ph idx="1"/>
          </p:nvPr>
        </p:nvSpPr>
        <p:spPr>
          <a:xfrm>
            <a:off x="323528" y="1160748"/>
            <a:ext cx="8604956" cy="2736304"/>
          </a:xfrm>
        </p:spPr>
        <p:txBody>
          <a:bodyPr>
            <a:normAutofit fontScale="77500" lnSpcReduction="20000"/>
          </a:bodyPr>
          <a:lstStyle/>
          <a:p>
            <a:r>
              <a:rPr lang="en-US" dirty="0"/>
              <a:t>In this mode the Entity Manager holds the lock on an entity during read operations as soon as the transaction begins.</a:t>
            </a:r>
          </a:p>
          <a:p>
            <a:r>
              <a:rPr lang="en-US" dirty="0"/>
              <a:t>The lock is not released until the transaction is completed. </a:t>
            </a:r>
          </a:p>
          <a:p>
            <a:pPr lvl="1"/>
            <a:r>
              <a:rPr lang="en-US" dirty="0"/>
              <a:t>This is best used when you access data that is not frequently modified, as it allows other transactions to read the entity.</a:t>
            </a:r>
            <a:endParaRPr lang="pt-PT" dirty="0"/>
          </a:p>
          <a:p>
            <a:endParaRPr lang="pt-PT" dirty="0"/>
          </a:p>
          <a:p>
            <a:endParaRPr lang="pt-PT" dirty="0"/>
          </a:p>
        </p:txBody>
      </p:sp>
      <p:sp>
        <p:nvSpPr>
          <p:cNvPr id="6" name="Rectângulo 3">
            <a:extLst>
              <a:ext uri="{FF2B5EF4-FFF2-40B4-BE49-F238E27FC236}">
                <a16:creationId xmlns:a16="http://schemas.microsoft.com/office/drawing/2014/main" id="{476A4221-85FA-4B3D-8DB4-FFBD6055F8E9}"/>
              </a:ext>
            </a:extLst>
          </p:cNvPr>
          <p:cNvSpPr/>
          <p:nvPr/>
        </p:nvSpPr>
        <p:spPr>
          <a:xfrm>
            <a:off x="755576" y="3897052"/>
            <a:ext cx="8172908" cy="2246769"/>
          </a:xfrm>
          <a:prstGeom prst="rect">
            <a:avLst/>
          </a:prstGeom>
        </p:spPr>
        <p:txBody>
          <a:bodyPr wrap="square">
            <a:spAutoFit/>
          </a:bodyPr>
          <a:lstStyle/>
          <a:p>
            <a:r>
              <a:rPr lang="en-US" sz="2000" dirty="0">
                <a:solidFill>
                  <a:srgbClr val="00B050"/>
                </a:solidFill>
                <a:latin typeface="Consolas" panose="020B0609020204030204" pitchFamily="49" charset="0"/>
              </a:rPr>
              <a:t>// Transaction t1 beginst1.begin();</a:t>
            </a:r>
          </a:p>
          <a:p>
            <a:r>
              <a:rPr lang="en-US" sz="2000" dirty="0">
                <a:solidFill>
                  <a:srgbClr val="00B050"/>
                </a:solidFill>
                <a:latin typeface="Consolas" panose="020B0609020204030204" pitchFamily="49" charset="0"/>
              </a:rPr>
              <a:t>// Employee entity is read from the DB</a:t>
            </a:r>
          </a:p>
          <a:p>
            <a:r>
              <a:rPr lang="en-US" sz="2000" dirty="0">
                <a:latin typeface="Consolas" panose="020B0609020204030204" pitchFamily="49" charset="0"/>
              </a:rPr>
              <a:t>Employee e = </a:t>
            </a:r>
            <a:r>
              <a:rPr lang="en-US" sz="2000" dirty="0" err="1">
                <a:latin typeface="Consolas" panose="020B0609020204030204" pitchFamily="49" charset="0"/>
              </a:rPr>
              <a:t>manager.find</a:t>
            </a:r>
            <a:r>
              <a:rPr lang="en-US" sz="2000" dirty="0">
                <a:latin typeface="Consolas" panose="020B0609020204030204" pitchFamily="49" charset="0"/>
              </a:rPr>
              <a:t>(</a:t>
            </a:r>
            <a:r>
              <a:rPr lang="en-US" sz="2000" dirty="0" err="1">
                <a:latin typeface="Consolas" panose="020B0609020204030204" pitchFamily="49" charset="0"/>
              </a:rPr>
              <a:t>Employee.class</a:t>
            </a:r>
            <a:r>
              <a:rPr lang="en-US" sz="2000" dirty="0">
                <a:latin typeface="Consolas" panose="020B0609020204030204" pitchFamily="49" charset="0"/>
              </a:rPr>
              <a:t>, 1);</a:t>
            </a:r>
          </a:p>
          <a:p>
            <a:r>
              <a:rPr lang="en-US" sz="2000" dirty="0">
                <a:solidFill>
                  <a:srgbClr val="00B050"/>
                </a:solidFill>
                <a:latin typeface="Consolas" panose="020B0609020204030204" pitchFamily="49" charset="0"/>
              </a:rPr>
              <a:t>// Lock is performed after read</a:t>
            </a:r>
          </a:p>
          <a:p>
            <a:r>
              <a:rPr lang="en-US" sz="2000" dirty="0" err="1" smtClean="0">
                <a:latin typeface="Consolas" panose="020B0609020204030204" pitchFamily="49" charset="0"/>
              </a:rPr>
              <a:t>manager.lock</a:t>
            </a:r>
            <a:r>
              <a:rPr lang="en-US" sz="2000" dirty="0" smtClean="0">
                <a:latin typeface="Consolas" panose="020B0609020204030204" pitchFamily="49" charset="0"/>
              </a:rPr>
              <a:t>(e, </a:t>
            </a:r>
            <a:r>
              <a:rPr lang="en-US" sz="2000" dirty="0" err="1" smtClean="0">
                <a:latin typeface="Consolas" panose="020B0609020204030204" pitchFamily="49" charset="0"/>
              </a:rPr>
              <a:t>LockModeType.PESSIMISTIC_READ</a:t>
            </a:r>
            <a:r>
              <a:rPr lang="en-US" sz="2000" dirty="0">
                <a:latin typeface="Consolas" panose="020B0609020204030204" pitchFamily="49" charset="0"/>
              </a:rPr>
              <a:t>); </a:t>
            </a:r>
            <a:endParaRPr lang="en-US" sz="2000" dirty="0">
              <a:solidFill>
                <a:srgbClr val="00B050"/>
              </a:solidFill>
              <a:latin typeface="Consolas" panose="020B0609020204030204" pitchFamily="49" charset="0"/>
            </a:endParaRPr>
          </a:p>
          <a:p>
            <a:r>
              <a:rPr lang="en-US" sz="2000" dirty="0">
                <a:solidFill>
                  <a:srgbClr val="00B050"/>
                </a:solidFill>
                <a:latin typeface="Consolas" panose="020B0609020204030204" pitchFamily="49" charset="0"/>
              </a:rPr>
              <a:t>// Transaction is committed</a:t>
            </a:r>
          </a:p>
          <a:p>
            <a:r>
              <a:rPr lang="en-US" sz="2000" dirty="0">
                <a:latin typeface="Consolas" panose="020B0609020204030204" pitchFamily="49" charset="0"/>
              </a:rPr>
              <a:t>t1.commit();</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2654335059"/>
      </p:ext>
    </p:extLst>
  </p:cSld>
  <p:clrMapOvr>
    <a:masterClrMapping/>
  </p:clrMapOvr>
  <p:transition spd="med" advTm="1698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a:t>JPA 2 - </a:t>
            </a:r>
            <a:r>
              <a:rPr lang="pt-PT" dirty="0">
                <a:latin typeface="Consolas" panose="020B0609020204030204" pitchFamily="49" charset="0"/>
              </a:rPr>
              <a:t>PESSIMISTIC_WRITE</a:t>
            </a:r>
            <a:endParaRPr lang="pt-PT" dirty="0"/>
          </a:p>
        </p:txBody>
      </p:sp>
      <p:sp>
        <p:nvSpPr>
          <p:cNvPr id="3" name="Content Placeholder 2"/>
          <p:cNvSpPr>
            <a:spLocks noGrp="1"/>
          </p:cNvSpPr>
          <p:nvPr>
            <p:ph idx="1"/>
          </p:nvPr>
        </p:nvSpPr>
        <p:spPr>
          <a:xfrm>
            <a:off x="323528" y="1160748"/>
            <a:ext cx="8604956" cy="3060340"/>
          </a:xfrm>
        </p:spPr>
        <p:txBody>
          <a:bodyPr>
            <a:normAutofit fontScale="85000" lnSpcReduction="20000"/>
          </a:bodyPr>
          <a:lstStyle/>
          <a:p>
            <a:r>
              <a:rPr lang="en-US" dirty="0"/>
              <a:t>The PESSIMISTIC_WRITE mode generally represents an exclusive lock.</a:t>
            </a:r>
          </a:p>
          <a:p>
            <a:r>
              <a:rPr lang="en-US" dirty="0"/>
              <a:t>In this mode the Entity Manager holds the lock on an entity as soon as the entity is updated in a transaction. </a:t>
            </a:r>
          </a:p>
          <a:p>
            <a:pPr lvl="1"/>
            <a:r>
              <a:rPr lang="en-US" dirty="0"/>
              <a:t>This is best used in when there is a very high probability of update failure due to multiple transactions accessing the object.</a:t>
            </a:r>
          </a:p>
          <a:p>
            <a:pPr marL="118872" indent="0">
              <a:buNone/>
            </a:pPr>
            <a:endParaRPr lang="en-US" dirty="0"/>
          </a:p>
        </p:txBody>
      </p:sp>
      <p:sp>
        <p:nvSpPr>
          <p:cNvPr id="6" name="Rectângulo 3">
            <a:extLst>
              <a:ext uri="{FF2B5EF4-FFF2-40B4-BE49-F238E27FC236}">
                <a16:creationId xmlns:a16="http://schemas.microsoft.com/office/drawing/2014/main" id="{FF1C28E9-8CED-48BC-AB16-5ADBE7D61057}"/>
              </a:ext>
            </a:extLst>
          </p:cNvPr>
          <p:cNvSpPr/>
          <p:nvPr/>
        </p:nvSpPr>
        <p:spPr>
          <a:xfrm>
            <a:off x="755576" y="4113076"/>
            <a:ext cx="8712968" cy="2246769"/>
          </a:xfrm>
          <a:prstGeom prst="rect">
            <a:avLst/>
          </a:prstGeom>
        </p:spPr>
        <p:txBody>
          <a:bodyPr wrap="square">
            <a:spAutoFit/>
          </a:bodyPr>
          <a:lstStyle/>
          <a:p>
            <a:r>
              <a:rPr lang="en-US" sz="2000" dirty="0">
                <a:solidFill>
                  <a:srgbClr val="00B050"/>
                </a:solidFill>
                <a:latin typeface="Consolas" panose="020B0609020204030204" pitchFamily="49" charset="0"/>
              </a:rPr>
              <a:t>// Transaction t1 begins</a:t>
            </a:r>
          </a:p>
          <a:p>
            <a:r>
              <a:rPr lang="en-US" sz="2000" dirty="0">
                <a:latin typeface="Consolas" panose="020B0609020204030204" pitchFamily="49" charset="0"/>
              </a:rPr>
              <a:t>t1.begin();</a:t>
            </a:r>
          </a:p>
          <a:p>
            <a:r>
              <a:rPr lang="en-US" sz="2000" dirty="0">
                <a:solidFill>
                  <a:srgbClr val="00B050"/>
                </a:solidFill>
                <a:latin typeface="Consolas" panose="020B0609020204030204" pitchFamily="49" charset="0"/>
              </a:rPr>
              <a:t>// Employee entity is read and write lock is applied</a:t>
            </a:r>
          </a:p>
          <a:p>
            <a:r>
              <a:rPr lang="en-US" sz="2000" dirty="0">
                <a:latin typeface="Consolas" panose="020B0609020204030204" pitchFamily="49" charset="0"/>
              </a:rPr>
              <a:t>Employee e = </a:t>
            </a:r>
            <a:r>
              <a:rPr lang="en-US" sz="2000" dirty="0" err="1">
                <a:latin typeface="Consolas" panose="020B0609020204030204" pitchFamily="49" charset="0"/>
              </a:rPr>
              <a:t>em.find</a:t>
            </a:r>
            <a:r>
              <a:rPr lang="en-US" sz="2000" dirty="0">
                <a:latin typeface="Consolas" panose="020B0609020204030204" pitchFamily="49" charset="0"/>
              </a:rPr>
              <a:t>(</a:t>
            </a:r>
            <a:r>
              <a:rPr lang="en-US" sz="2000" dirty="0" err="1">
                <a:latin typeface="Consolas" panose="020B0609020204030204" pitchFamily="49" charset="0"/>
              </a:rPr>
              <a:t>Employee.class</a:t>
            </a:r>
            <a:r>
              <a:rPr lang="en-US" sz="2000" dirty="0">
                <a:latin typeface="Consolas" panose="020B0609020204030204" pitchFamily="49" charset="0"/>
              </a:rPr>
              <a:t>, 1,</a:t>
            </a:r>
          </a:p>
          <a:p>
            <a:r>
              <a:rPr lang="en-US" sz="2000" dirty="0">
                <a:latin typeface="Consolas" panose="020B0609020204030204" pitchFamily="49" charset="0"/>
              </a:rPr>
              <a:t>                     </a:t>
            </a:r>
            <a:r>
              <a:rPr lang="en-US" sz="2000" dirty="0" err="1">
                <a:latin typeface="Consolas" panose="020B0609020204030204" pitchFamily="49" charset="0"/>
              </a:rPr>
              <a:t>LockModeType.PESSIMISTIC_WRITE</a:t>
            </a:r>
            <a:r>
              <a:rPr lang="en-US" sz="2000" dirty="0">
                <a:latin typeface="Consolas" panose="020B0609020204030204" pitchFamily="49" charset="0"/>
              </a:rPr>
              <a:t>);</a:t>
            </a:r>
          </a:p>
          <a:p>
            <a:r>
              <a:rPr lang="en-US" sz="2000" dirty="0">
                <a:solidFill>
                  <a:srgbClr val="00B050"/>
                </a:solidFill>
                <a:latin typeface="Consolas" panose="020B0609020204030204" pitchFamily="49" charset="0"/>
              </a:rPr>
              <a:t>// Transaction is committed</a:t>
            </a:r>
          </a:p>
          <a:p>
            <a:r>
              <a:rPr lang="en-US" sz="2000" dirty="0">
                <a:latin typeface="Consolas" panose="020B0609020204030204" pitchFamily="49" charset="0"/>
              </a:rPr>
              <a:t>t1.commit();</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366061445"/>
      </p:ext>
    </p:extLst>
  </p:cSld>
  <p:clrMapOvr>
    <a:masterClrMapping/>
  </p:clrMapOvr>
  <p:transition spd="med" advTm="1444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PT" dirty="0"/>
              <a:t>JPA 2 - </a:t>
            </a:r>
            <a:r>
              <a:rPr lang="pt-PT" sz="3800" dirty="0">
                <a:latin typeface="Consolas" panose="020B0609020204030204" pitchFamily="49" charset="0"/>
              </a:rPr>
              <a:t>PESSIMISTIC_FORCE_INCREMENT</a:t>
            </a:r>
            <a:endParaRPr lang="pt-PT" sz="3800" dirty="0"/>
          </a:p>
        </p:txBody>
      </p:sp>
      <p:sp>
        <p:nvSpPr>
          <p:cNvPr id="3" name="Content Placeholder 2"/>
          <p:cNvSpPr>
            <a:spLocks noGrp="1"/>
          </p:cNvSpPr>
          <p:nvPr>
            <p:ph idx="1"/>
          </p:nvPr>
        </p:nvSpPr>
        <p:spPr>
          <a:xfrm>
            <a:off x="323528" y="1160748"/>
            <a:ext cx="8604956" cy="2718298"/>
          </a:xfrm>
        </p:spPr>
        <p:txBody>
          <a:bodyPr>
            <a:normAutofit fontScale="92500" lnSpcReduction="10000"/>
          </a:bodyPr>
          <a:lstStyle/>
          <a:p>
            <a:r>
              <a:rPr lang="en-US" dirty="0"/>
              <a:t>In this mode the </a:t>
            </a:r>
            <a:r>
              <a:rPr lang="en-US" dirty="0" err="1"/>
              <a:t>EntityManager</a:t>
            </a:r>
            <a:r>
              <a:rPr lang="en-US" dirty="0"/>
              <a:t> holds the lock on an entity when a transaction reads the entity. </a:t>
            </a:r>
          </a:p>
          <a:p>
            <a:r>
              <a:rPr lang="en-US" dirty="0"/>
              <a:t>The version number is incremented towards the end of the transaction, irrespective of whether the entity was updated or not.</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993889880"/>
      </p:ext>
    </p:extLst>
  </p:cSld>
  <p:clrMapOvr>
    <a:masterClrMapping/>
  </p:clrMapOvr>
  <p:transition spd="med" advTm="1944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pt-PT" dirty="0"/>
              <a:t>Concurrent Access</a:t>
            </a:r>
          </a:p>
        </p:txBody>
      </p:sp>
      <p:sp>
        <p:nvSpPr>
          <p:cNvPr id="5" name="Text Placeholder 4"/>
          <p:cNvSpPr>
            <a:spLocks noGrp="1"/>
          </p:cNvSpPr>
          <p:nvPr>
            <p:ph type="body" idx="1"/>
          </p:nvPr>
        </p:nvSpPr>
        <p:spPr/>
        <p:txBody>
          <a:bodyPr/>
          <a:lstStyle/>
          <a:p>
            <a:r>
              <a:rPr lang="pt-PT" dirty="0" smtClean="0"/>
              <a:t>Setting Lock mode</a:t>
            </a:r>
            <a:endParaRPr lang="pt-PT"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256883188"/>
      </p:ext>
    </p:extLst>
  </p:cSld>
  <p:clrMapOvr>
    <a:masterClrMapping/>
  </p:clrMapOvr>
  <p:transition spd="med" advTm="871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Setting lock mode</a:t>
            </a:r>
            <a:endParaRPr lang="pt-PT" dirty="0"/>
          </a:p>
        </p:txBody>
      </p:sp>
      <p:sp>
        <p:nvSpPr>
          <p:cNvPr id="3" name="Content Placeholder 2"/>
          <p:cNvSpPr>
            <a:spLocks noGrp="1"/>
          </p:cNvSpPr>
          <p:nvPr>
            <p:ph idx="1"/>
          </p:nvPr>
        </p:nvSpPr>
        <p:spPr>
          <a:xfrm>
            <a:off x="323528" y="1160748"/>
            <a:ext cx="8604956" cy="5436604"/>
          </a:xfrm>
        </p:spPr>
        <p:txBody>
          <a:bodyPr>
            <a:normAutofit fontScale="92500"/>
          </a:bodyPr>
          <a:lstStyle/>
          <a:p>
            <a:r>
              <a:rPr lang="en-US" dirty="0" smtClean="0"/>
              <a:t>Lock mode can be set in several ways</a:t>
            </a:r>
          </a:p>
          <a:p>
            <a:endParaRPr lang="en-US" dirty="0"/>
          </a:p>
          <a:p>
            <a:pPr lvl="1"/>
            <a:r>
              <a:rPr lang="en-US" dirty="0" err="1" smtClean="0"/>
              <a:t>EntityManager.find</a:t>
            </a:r>
            <a:r>
              <a:rPr lang="en-US" dirty="0" smtClean="0"/>
              <a:t>()</a:t>
            </a:r>
          </a:p>
          <a:p>
            <a:pPr marL="57150" lvl="1" indent="0">
              <a:buNone/>
            </a:pPr>
            <a:r>
              <a:rPr lang="en-US" sz="2200" b="1" dirty="0" err="1">
                <a:solidFill>
                  <a:srgbClr val="0070C0"/>
                </a:solidFill>
                <a:latin typeface="Consolas" panose="020B0609020204030204" pitchFamily="49" charset="0"/>
              </a:rPr>
              <a:t>em.find</a:t>
            </a:r>
            <a:r>
              <a:rPr lang="en-US" sz="2200" b="1" dirty="0">
                <a:solidFill>
                  <a:srgbClr val="0070C0"/>
                </a:solidFill>
                <a:latin typeface="Consolas" panose="020B0609020204030204" pitchFamily="49" charset="0"/>
              </a:rPr>
              <a:t>(</a:t>
            </a:r>
            <a:r>
              <a:rPr lang="en-US" sz="2200" b="1" dirty="0" err="1">
                <a:solidFill>
                  <a:srgbClr val="0070C0"/>
                </a:solidFill>
                <a:latin typeface="Consolas" panose="020B0609020204030204" pitchFamily="49" charset="0"/>
              </a:rPr>
              <a:t>Employee.class</a:t>
            </a:r>
            <a:r>
              <a:rPr lang="en-US" sz="2200" b="1" dirty="0">
                <a:solidFill>
                  <a:srgbClr val="0070C0"/>
                </a:solidFill>
                <a:latin typeface="Consolas" panose="020B0609020204030204" pitchFamily="49" charset="0"/>
              </a:rPr>
              <a:t>, 1, </a:t>
            </a:r>
            <a:r>
              <a:rPr lang="en-US" sz="2200" b="1" dirty="0" err="1">
                <a:solidFill>
                  <a:srgbClr val="0070C0"/>
                </a:solidFill>
                <a:latin typeface="Consolas" panose="020B0609020204030204" pitchFamily="49" charset="0"/>
              </a:rPr>
              <a:t>LockModeType.PESSIMISTIC_WRITE</a:t>
            </a:r>
            <a:r>
              <a:rPr lang="en-US" sz="2200" b="1" dirty="0">
                <a:solidFill>
                  <a:srgbClr val="0070C0"/>
                </a:solidFill>
                <a:latin typeface="Consolas" panose="020B0609020204030204" pitchFamily="49" charset="0"/>
              </a:rPr>
              <a:t>);</a:t>
            </a:r>
          </a:p>
          <a:p>
            <a:pPr lvl="1"/>
            <a:r>
              <a:rPr lang="en-US" dirty="0" err="1" smtClean="0"/>
              <a:t>EntityManager.lock</a:t>
            </a:r>
            <a:r>
              <a:rPr lang="en-US" dirty="0" smtClean="0"/>
              <a:t>()</a:t>
            </a:r>
          </a:p>
          <a:p>
            <a:pPr marL="57150" lvl="1" indent="0">
              <a:buNone/>
            </a:pPr>
            <a:r>
              <a:rPr lang="en-US" sz="2200" b="1" dirty="0" err="1">
                <a:solidFill>
                  <a:srgbClr val="0070C0"/>
                </a:solidFill>
                <a:latin typeface="Consolas" panose="020B0609020204030204" pitchFamily="49" charset="0"/>
              </a:rPr>
              <a:t>em.lock</a:t>
            </a:r>
            <a:r>
              <a:rPr lang="en-US" sz="2200" b="1" dirty="0">
                <a:solidFill>
                  <a:srgbClr val="0070C0"/>
                </a:solidFill>
                <a:latin typeface="Consolas" panose="020B0609020204030204" pitchFamily="49" charset="0"/>
              </a:rPr>
              <a:t>(employee, </a:t>
            </a:r>
            <a:r>
              <a:rPr lang="en-US" sz="2200" b="1" dirty="0" err="1">
                <a:solidFill>
                  <a:srgbClr val="0070C0"/>
                </a:solidFill>
                <a:latin typeface="Consolas" panose="020B0609020204030204" pitchFamily="49" charset="0"/>
              </a:rPr>
              <a:t>LockModeType.PESSIMISTIC_FORCE_INCREMENT</a:t>
            </a:r>
            <a:r>
              <a:rPr lang="en-US" sz="2200" b="1" dirty="0">
                <a:solidFill>
                  <a:srgbClr val="0070C0"/>
                </a:solidFill>
                <a:latin typeface="Consolas" panose="020B0609020204030204" pitchFamily="49" charset="0"/>
              </a:rPr>
              <a:t>);</a:t>
            </a:r>
            <a:endParaRPr lang="en-US" sz="2400" b="1" dirty="0">
              <a:solidFill>
                <a:srgbClr val="0070C0"/>
              </a:solidFill>
              <a:latin typeface="Consolas" panose="020B0609020204030204" pitchFamily="49" charset="0"/>
            </a:endParaRPr>
          </a:p>
          <a:p>
            <a:pPr lvl="1"/>
            <a:r>
              <a:rPr lang="en-US" dirty="0" err="1" smtClean="0"/>
              <a:t>EntityManager.refresh</a:t>
            </a:r>
            <a:r>
              <a:rPr lang="en-US" dirty="0" smtClean="0"/>
              <a:t>()</a:t>
            </a:r>
          </a:p>
          <a:p>
            <a:pPr marL="57150" lvl="1" indent="0">
              <a:buNone/>
            </a:pPr>
            <a:r>
              <a:rPr lang="en-US" sz="2400" b="1" dirty="0" err="1">
                <a:solidFill>
                  <a:srgbClr val="0070C0"/>
                </a:solidFill>
                <a:latin typeface="Consolas" panose="020B0609020204030204" pitchFamily="49" charset="0"/>
              </a:rPr>
              <a:t>em.refresh</a:t>
            </a:r>
            <a:r>
              <a:rPr lang="en-US" sz="2400" b="1" dirty="0">
                <a:solidFill>
                  <a:srgbClr val="0070C0"/>
                </a:solidFill>
                <a:latin typeface="Consolas" panose="020B0609020204030204" pitchFamily="49" charset="0"/>
              </a:rPr>
              <a:t>(employee, </a:t>
            </a:r>
            <a:r>
              <a:rPr lang="en-US" sz="2400" b="1" dirty="0" err="1">
                <a:solidFill>
                  <a:srgbClr val="0070C0"/>
                </a:solidFill>
                <a:latin typeface="Consolas" panose="020B0609020204030204" pitchFamily="49" charset="0"/>
              </a:rPr>
              <a:t>LockModeType.PESSIMISTIC_READ</a:t>
            </a:r>
            <a:r>
              <a:rPr lang="en-US" sz="2400" b="1" dirty="0">
                <a:solidFill>
                  <a:srgbClr val="0070C0"/>
                </a:solidFill>
                <a:latin typeface="Consolas" panose="020B0609020204030204" pitchFamily="49" charset="0"/>
              </a:rPr>
              <a:t>);</a:t>
            </a:r>
          </a:p>
          <a:p>
            <a:pPr lvl="1"/>
            <a:endParaRPr lang="en-US" dirty="0" smtClean="0"/>
          </a:p>
          <a:p>
            <a:pPr lvl="1"/>
            <a:r>
              <a:rPr lang="en-US" dirty="0" err="1" smtClean="0"/>
              <a:t>Query.setLockMode</a:t>
            </a:r>
            <a:r>
              <a:rPr lang="en-US" dirty="0" smtClean="0"/>
              <a:t>()</a:t>
            </a:r>
            <a:endParaRPr lang="en-US" sz="2000" dirty="0" smtClean="0">
              <a:solidFill>
                <a:srgbClr val="0070C0"/>
              </a:solidFill>
              <a:latin typeface="Consolas" panose="020B0609020204030204" pitchFamily="49" charset="0"/>
            </a:endParaRPr>
          </a:p>
          <a:p>
            <a:pPr marL="57150" lvl="1" indent="0">
              <a:buNone/>
            </a:pPr>
            <a:r>
              <a:rPr lang="en-US" sz="2200" b="1" dirty="0" err="1">
                <a:solidFill>
                  <a:srgbClr val="0070C0"/>
                </a:solidFill>
                <a:latin typeface="Consolas" panose="020B0609020204030204" pitchFamily="49" charset="0"/>
              </a:rPr>
              <a:t>em.createQuery</a:t>
            </a:r>
            <a:r>
              <a:rPr lang="en-US" sz="2200" b="1" dirty="0">
                <a:solidFill>
                  <a:srgbClr val="0070C0"/>
                </a:solidFill>
                <a:latin typeface="Consolas" panose="020B0609020204030204" pitchFamily="49" charset="0"/>
              </a:rPr>
              <a:t>(“select e from Employees s");</a:t>
            </a:r>
          </a:p>
          <a:p>
            <a:pPr marL="57150" lvl="1" indent="0">
              <a:buNone/>
            </a:pPr>
            <a:r>
              <a:rPr lang="en-US" sz="2200" b="1" dirty="0" err="1">
                <a:solidFill>
                  <a:srgbClr val="0070C0"/>
                </a:solidFill>
                <a:latin typeface="Consolas" panose="020B0609020204030204" pitchFamily="49" charset="0"/>
              </a:rPr>
              <a:t>query.setLockMode</a:t>
            </a:r>
            <a:r>
              <a:rPr lang="en-US" sz="2200" b="1" dirty="0">
                <a:solidFill>
                  <a:srgbClr val="0070C0"/>
                </a:solidFill>
                <a:latin typeface="Consolas" panose="020B0609020204030204" pitchFamily="49" charset="0"/>
              </a:rPr>
              <a:t>(</a:t>
            </a:r>
            <a:r>
              <a:rPr lang="en-US" sz="2200" b="1" dirty="0" err="1">
                <a:solidFill>
                  <a:srgbClr val="0070C0"/>
                </a:solidFill>
                <a:latin typeface="Consolas" panose="020B0609020204030204" pitchFamily="49" charset="0"/>
              </a:rPr>
              <a:t>LockModeType.PESSIMISTIC_WRITE</a:t>
            </a:r>
            <a:r>
              <a:rPr lang="en-US" sz="2200" b="1" dirty="0">
                <a:solidFill>
                  <a:srgbClr val="0070C0"/>
                </a:solidFill>
                <a:latin typeface="Consolas" panose="020B0609020204030204" pitchFamily="49" charset="0"/>
              </a:rPr>
              <a:t>);</a:t>
            </a:r>
          </a:p>
        </p:txBody>
      </p:sp>
      <p:sp>
        <p:nvSpPr>
          <p:cNvPr id="5"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smtClean="0">
                <a:ln>
                  <a:noFill/>
                </a:ln>
                <a:solidFill>
                  <a:schemeClr val="tx1"/>
                </a:solidFill>
                <a:effectLst/>
                <a:latin typeface="Arial Unicode MS" panose="020B0604020202020204" pitchFamily="34" charset="-128"/>
              </a:rPr>
              <a:t>Student resultStudent = entityManager.find(Student.class, studentId);</a:t>
            </a:r>
            <a:endParaRPr kumimoji="0" lang="en-US" altLang="en-US" sz="6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smtClean="0">
                <a:ln>
                  <a:noFill/>
                </a:ln>
                <a:solidFill>
                  <a:schemeClr val="tx1"/>
                </a:solidFill>
                <a:effectLst/>
                <a:latin typeface="Arial Unicode MS" panose="020B0604020202020204" pitchFamily="34" charset="-128"/>
              </a:rPr>
              <a:t>entityManager.refresh(resultStudent, LockModeType.PESSIMISTIC_FORCE_INCREMENT);</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727616780"/>
      </p:ext>
    </p:extLst>
  </p:cSld>
  <p:clrMapOvr>
    <a:masterClrMapping/>
  </p:clrMapOvr>
  <p:transition spd="med" advTm="1811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pt-PT" dirty="0"/>
              <a:t>Concurrent Access</a:t>
            </a:r>
          </a:p>
        </p:txBody>
      </p:sp>
      <p:sp>
        <p:nvSpPr>
          <p:cNvPr id="5" name="Text Placeholder 4"/>
          <p:cNvSpPr>
            <a:spLocks noGrp="1"/>
          </p:cNvSpPr>
          <p:nvPr>
            <p:ph type="body" idx="1"/>
          </p:nvPr>
        </p:nvSpPr>
        <p:spPr/>
        <p:txBody>
          <a:bodyPr/>
          <a:lstStyle/>
          <a:p>
            <a:r>
              <a:rPr lang="pt-PT" dirty="0" smtClean="0"/>
              <a:t>Features and usage</a:t>
            </a:r>
            <a:endParaRPr lang="pt-PT"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943602592"/>
      </p:ext>
    </p:extLst>
  </p:cSld>
  <p:clrMapOvr>
    <a:masterClrMapping/>
  </p:clrMapOvr>
  <p:transition spd="med" advTm="1558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pt-PT" dirty="0" smtClean="0"/>
              <a:t>Features</a:t>
            </a:r>
            <a:endParaRPr lang="pt-PT" sz="3800" dirty="0"/>
          </a:p>
        </p:txBody>
      </p:sp>
      <p:sp>
        <p:nvSpPr>
          <p:cNvPr id="3" name="Content Placeholder 2"/>
          <p:cNvSpPr>
            <a:spLocks noGrp="1"/>
          </p:cNvSpPr>
          <p:nvPr>
            <p:ph idx="1"/>
          </p:nvPr>
        </p:nvSpPr>
        <p:spPr>
          <a:xfrm>
            <a:off x="323528" y="1160748"/>
            <a:ext cx="8604956" cy="4752528"/>
          </a:xfrm>
        </p:spPr>
        <p:txBody>
          <a:bodyPr>
            <a:normAutofit/>
          </a:bodyPr>
          <a:lstStyle/>
          <a:p>
            <a:r>
              <a:rPr lang="en-US" dirty="0" smtClean="0"/>
              <a:t>Optimistic locking</a:t>
            </a:r>
          </a:p>
          <a:p>
            <a:pPr lvl="1"/>
            <a:r>
              <a:rPr lang="en-US" dirty="0" smtClean="0"/>
              <a:t>Dirty reads might occur</a:t>
            </a:r>
          </a:p>
          <a:p>
            <a:pPr lvl="1"/>
            <a:r>
              <a:rPr lang="en-US" dirty="0" smtClean="0"/>
              <a:t>Long editing procedures might be rolled back</a:t>
            </a:r>
          </a:p>
          <a:p>
            <a:pPr lvl="1"/>
            <a:endParaRPr lang="en-US" dirty="0"/>
          </a:p>
          <a:p>
            <a:r>
              <a:rPr lang="en-US" dirty="0" smtClean="0"/>
              <a:t>Pessimistic locking</a:t>
            </a:r>
          </a:p>
          <a:p>
            <a:pPr lvl="1"/>
            <a:r>
              <a:rPr lang="en-US" dirty="0" smtClean="0"/>
              <a:t>Requires database connection and transaction to be held for the entire duration of the edit</a:t>
            </a:r>
          </a:p>
          <a:p>
            <a:pPr lvl="1"/>
            <a:r>
              <a:rPr lang="en-US" dirty="0" smtClean="0"/>
              <a:t>Might cause deadlocks</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2362205591"/>
      </p:ext>
    </p:extLst>
  </p:cSld>
  <p:clrMapOvr>
    <a:masterClrMapping/>
  </p:clrMapOvr>
  <p:transition spd="med" advTm="88664">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pt-PT" dirty="0" smtClean="0"/>
              <a:t>Usage</a:t>
            </a:r>
            <a:endParaRPr lang="pt-PT" sz="3800" dirty="0"/>
          </a:p>
        </p:txBody>
      </p:sp>
      <p:sp>
        <p:nvSpPr>
          <p:cNvPr id="3" name="Content Placeholder 2"/>
          <p:cNvSpPr>
            <a:spLocks noGrp="1"/>
          </p:cNvSpPr>
          <p:nvPr>
            <p:ph idx="1"/>
          </p:nvPr>
        </p:nvSpPr>
        <p:spPr>
          <a:xfrm>
            <a:off x="323528" y="1160748"/>
            <a:ext cx="8604956" cy="5508612"/>
          </a:xfrm>
        </p:spPr>
        <p:txBody>
          <a:bodyPr>
            <a:normAutofit fontScale="92500"/>
          </a:bodyPr>
          <a:lstStyle/>
          <a:p>
            <a:r>
              <a:rPr lang="en-US" dirty="0" smtClean="0"/>
              <a:t>Use Optimistic locking when you have</a:t>
            </a:r>
          </a:p>
          <a:p>
            <a:pPr lvl="1"/>
            <a:r>
              <a:rPr lang="en-US" dirty="0" smtClean="0"/>
              <a:t>Frequent reads</a:t>
            </a:r>
          </a:p>
          <a:p>
            <a:pPr lvl="1"/>
            <a:r>
              <a:rPr lang="en-US" dirty="0" smtClean="0"/>
              <a:t>Rare updates</a:t>
            </a:r>
          </a:p>
          <a:p>
            <a:pPr lvl="1"/>
            <a:r>
              <a:rPr lang="en-US" dirty="0" smtClean="0"/>
              <a:t>Slow editing processes</a:t>
            </a:r>
          </a:p>
          <a:p>
            <a:pPr lvl="1"/>
            <a:r>
              <a:rPr lang="en-US" dirty="0" smtClean="0"/>
              <a:t>Dirty reads are ok</a:t>
            </a:r>
          </a:p>
          <a:p>
            <a:pPr lvl="1"/>
            <a:endParaRPr lang="en-US" dirty="0"/>
          </a:p>
          <a:p>
            <a:r>
              <a:rPr lang="en-US" dirty="0" smtClean="0"/>
              <a:t>Use Pessimistic locking when you have</a:t>
            </a:r>
          </a:p>
          <a:p>
            <a:pPr lvl="1"/>
            <a:r>
              <a:rPr lang="en-US" dirty="0" smtClean="0"/>
              <a:t>Frequent updates affecting few database records</a:t>
            </a:r>
          </a:p>
          <a:p>
            <a:pPr lvl="1"/>
            <a:r>
              <a:rPr lang="en-US" dirty="0" smtClean="0"/>
              <a:t>Database transaction time is short in comparison to business transaction time</a:t>
            </a:r>
          </a:p>
          <a:p>
            <a:pPr lvl="1"/>
            <a:r>
              <a:rPr lang="en-US" dirty="0" smtClean="0"/>
              <a:t>Dirty reads are not ok</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823318776"/>
      </p:ext>
    </p:extLst>
  </p:cSld>
  <p:clrMapOvr>
    <a:masterClrMapping/>
  </p:clrMapOvr>
  <p:transition spd="med" advTm="8397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r-FR" dirty="0"/>
              <a:t>Object-</a:t>
            </a:r>
            <a:r>
              <a:rPr lang="fr-FR" dirty="0" err="1"/>
              <a:t>Relational</a:t>
            </a:r>
            <a:r>
              <a:rPr lang="fr-FR" dirty="0"/>
              <a:t> Mapping (</a:t>
            </a:r>
            <a:r>
              <a:rPr lang="fr-FR" dirty="0" smtClean="0"/>
              <a:t>ORM, JPA)</a:t>
            </a:r>
            <a:endParaRPr lang="pt-PT" dirty="0"/>
          </a:p>
        </p:txBody>
      </p:sp>
      <p:sp>
        <p:nvSpPr>
          <p:cNvPr id="5" name="Text Placeholder 4"/>
          <p:cNvSpPr>
            <a:spLocks noGrp="1"/>
          </p:cNvSpPr>
          <p:nvPr>
            <p:ph type="body" idx="1"/>
          </p:nvPr>
        </p:nvSpPr>
        <p:spPr>
          <a:xfrm>
            <a:off x="733012" y="3546619"/>
            <a:ext cx="8195472" cy="685800"/>
          </a:xfrm>
        </p:spPr>
        <p:txBody>
          <a:bodyPr/>
          <a:lstStyle/>
          <a:p>
            <a:r>
              <a:rPr lang="pt-PT" dirty="0" smtClean="0"/>
              <a:t>Briefing</a:t>
            </a:r>
            <a:endParaRPr lang="pt-PT" dirty="0"/>
          </a:p>
        </p:txBody>
      </p:sp>
    </p:spTree>
    <p:extLst>
      <p:ext uri="{BB962C8B-B14F-4D97-AF65-F5344CB8AC3E}">
        <p14:creationId xmlns:p14="http://schemas.microsoft.com/office/powerpoint/2010/main" val="1776935429"/>
      </p:ext>
    </p:extLst>
  </p:cSld>
  <p:clrMapOvr>
    <a:masterClrMapping/>
  </p:clrMapOvr>
  <p:transition spd="med" advTm="512">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450" name="Rectangle 2"/>
          <p:cNvSpPr>
            <a:spLocks noGrp="1" noChangeArrowheads="1"/>
          </p:cNvSpPr>
          <p:nvPr>
            <p:ph type="title"/>
          </p:nvPr>
        </p:nvSpPr>
        <p:spPr/>
        <p:txBody>
          <a:bodyPr/>
          <a:lstStyle/>
          <a:p>
            <a:r>
              <a:rPr lang="pt-PT" dirty="0" smtClean="0"/>
              <a:t>Briefing</a:t>
            </a:r>
            <a:endParaRPr lang="pt-PT" dirty="0"/>
          </a:p>
        </p:txBody>
      </p:sp>
      <p:sp>
        <p:nvSpPr>
          <p:cNvPr id="8" name="Content Placeholder 7"/>
          <p:cNvSpPr>
            <a:spLocks noGrp="1"/>
          </p:cNvSpPr>
          <p:nvPr>
            <p:ph idx="1"/>
          </p:nvPr>
        </p:nvSpPr>
        <p:spPr/>
        <p:txBody>
          <a:bodyPr>
            <a:normAutofit fontScale="62500" lnSpcReduction="20000"/>
          </a:bodyPr>
          <a:lstStyle/>
          <a:p>
            <a:r>
              <a:rPr lang="en-US" dirty="0" smtClean="0"/>
              <a:t>Topic</a:t>
            </a:r>
          </a:p>
          <a:p>
            <a:pPr marL="118872" indent="0">
              <a:buNone/>
            </a:pPr>
            <a:r>
              <a:rPr lang="en-US" sz="2300" b="0" dirty="0" smtClean="0"/>
              <a:t>During this session we will discuss the following:</a:t>
            </a:r>
          </a:p>
          <a:p>
            <a:pPr lvl="1"/>
            <a:r>
              <a:rPr lang="en-US" dirty="0" smtClean="0"/>
              <a:t>Concurrent data access to prevent data inconsistency on multiuser systems</a:t>
            </a:r>
          </a:p>
          <a:p>
            <a:pPr lvl="1"/>
            <a:r>
              <a:rPr lang="en-US" dirty="0" smtClean="0"/>
              <a:t>JPA locking strategies for concurrent data access</a:t>
            </a:r>
          </a:p>
          <a:p>
            <a:pPr lvl="1"/>
            <a:endParaRPr lang="en-US" dirty="0"/>
          </a:p>
          <a:p>
            <a:r>
              <a:rPr lang="en-US" dirty="0" smtClean="0"/>
              <a:t>Learning outcomes</a:t>
            </a:r>
          </a:p>
          <a:p>
            <a:pPr marL="118872" indent="0">
              <a:buNone/>
            </a:pPr>
            <a:r>
              <a:rPr lang="en-US" sz="2300" b="0" dirty="0"/>
              <a:t>After </a:t>
            </a:r>
            <a:r>
              <a:rPr lang="en-US" sz="2300" b="0" dirty="0" smtClean="0"/>
              <a:t>attending the </a:t>
            </a:r>
            <a:r>
              <a:rPr lang="en-US" sz="2300" b="0" dirty="0"/>
              <a:t>session, the students will be able to:</a:t>
            </a:r>
          </a:p>
          <a:p>
            <a:pPr lvl="1"/>
            <a:r>
              <a:rPr lang="en-US" dirty="0" smtClean="0"/>
              <a:t>Discuss concurrent data access issues</a:t>
            </a:r>
          </a:p>
          <a:p>
            <a:pPr lvl="1"/>
            <a:r>
              <a:rPr lang="en-US" dirty="0" smtClean="0"/>
              <a:t>Recommend locking strategies suited for specific cases/scenarios</a:t>
            </a:r>
          </a:p>
          <a:p>
            <a:pPr lvl="1"/>
            <a:r>
              <a:rPr lang="en-US" dirty="0" smtClean="0"/>
              <a:t>Implement concurrent data access strategies using JPA</a:t>
            </a:r>
          </a:p>
          <a:p>
            <a:endParaRPr lang="en-US" dirty="0"/>
          </a:p>
          <a:p>
            <a:r>
              <a:rPr lang="en-US" dirty="0" smtClean="0"/>
              <a:t>Prerequisites</a:t>
            </a:r>
          </a:p>
          <a:p>
            <a:pPr marL="118872" indent="0">
              <a:buNone/>
            </a:pPr>
            <a:r>
              <a:rPr lang="en-US" sz="2200" b="0" dirty="0" smtClean="0"/>
              <a:t>Students are expected to have knowledge and practical experience on the following:</a:t>
            </a:r>
            <a:endParaRPr lang="en-US" sz="2200" b="0" dirty="0"/>
          </a:p>
          <a:p>
            <a:pPr lvl="1"/>
            <a:r>
              <a:rPr lang="en-US" dirty="0" smtClean="0"/>
              <a:t>Java programming skills</a:t>
            </a:r>
          </a:p>
          <a:p>
            <a:pPr lvl="1"/>
            <a:r>
              <a:rPr lang="en-US" dirty="0" smtClean="0"/>
              <a:t>Object Oriented programming skills</a:t>
            </a:r>
          </a:p>
          <a:p>
            <a:pPr lvl="1"/>
            <a:r>
              <a:rPr lang="en-US" dirty="0" smtClean="0"/>
              <a:t>General understanding of ORM and relational databases persistency</a:t>
            </a:r>
          </a:p>
          <a:p>
            <a:pPr lvl="1"/>
            <a:r>
              <a:rPr lang="en-US" dirty="0" smtClean="0"/>
              <a:t>General understanding of JPA</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637039034"/>
      </p:ext>
    </p:extLst>
  </p:cSld>
  <p:clrMapOvr>
    <a:masterClrMapping/>
  </p:clrMapOvr>
  <p:transition advTm="5495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fr-FR" dirty="0"/>
              <a:t>Object-</a:t>
            </a:r>
            <a:r>
              <a:rPr lang="fr-FR" dirty="0" err="1"/>
              <a:t>Relational</a:t>
            </a:r>
            <a:r>
              <a:rPr lang="fr-FR" dirty="0"/>
              <a:t> Mapping (ORM)</a:t>
            </a:r>
            <a:endParaRPr lang="pt-PT" dirty="0"/>
          </a:p>
        </p:txBody>
      </p:sp>
      <p:sp>
        <p:nvSpPr>
          <p:cNvPr id="5" name="Text Placeholder 4"/>
          <p:cNvSpPr>
            <a:spLocks noGrp="1"/>
          </p:cNvSpPr>
          <p:nvPr>
            <p:ph type="body" idx="1"/>
          </p:nvPr>
        </p:nvSpPr>
        <p:spPr/>
        <p:txBody>
          <a:bodyPr/>
          <a:lstStyle/>
          <a:p>
            <a:r>
              <a:rPr lang="pt-PT" dirty="0" smtClean="0"/>
              <a:t>Part I</a:t>
            </a:r>
          </a:p>
          <a:p>
            <a:r>
              <a:rPr lang="pt-PT" dirty="0" smtClean="0"/>
              <a:t>Concurrent </a:t>
            </a:r>
            <a:r>
              <a:rPr lang="pt-PT" dirty="0"/>
              <a:t>Access - Locking</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555122619"/>
      </p:ext>
    </p:extLst>
  </p:cSld>
  <p:clrMapOvr>
    <a:masterClrMapping/>
  </p:clrMapOvr>
  <p:transition spd="med" advTm="2210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450" name="Rectangle 2"/>
          <p:cNvSpPr>
            <a:spLocks noGrp="1" noChangeArrowheads="1"/>
          </p:cNvSpPr>
          <p:nvPr>
            <p:ph type="title"/>
          </p:nvPr>
        </p:nvSpPr>
        <p:spPr/>
        <p:txBody>
          <a:bodyPr/>
          <a:lstStyle/>
          <a:p>
            <a:r>
              <a:rPr lang="pt-PT" dirty="0" err="1"/>
              <a:t>Concurrent</a:t>
            </a:r>
            <a:r>
              <a:rPr lang="pt-PT" dirty="0"/>
              <a:t> Access - </a:t>
            </a:r>
            <a:r>
              <a:rPr lang="pt-PT" dirty="0" err="1"/>
              <a:t>Locking</a:t>
            </a:r>
            <a:endParaRPr lang="pt-PT" dirty="0"/>
          </a:p>
        </p:txBody>
      </p:sp>
      <p:sp>
        <p:nvSpPr>
          <p:cNvPr id="8" name="Content Placeholder 7"/>
          <p:cNvSpPr>
            <a:spLocks noGrp="1"/>
          </p:cNvSpPr>
          <p:nvPr>
            <p:ph idx="1"/>
          </p:nvPr>
        </p:nvSpPr>
        <p:spPr/>
        <p:txBody>
          <a:bodyPr/>
          <a:lstStyle/>
          <a:p>
            <a:r>
              <a:rPr lang="en-US" dirty="0"/>
              <a:t>Data concurrency </a:t>
            </a:r>
          </a:p>
          <a:p>
            <a:pPr lvl="1"/>
            <a:r>
              <a:rPr lang="en-US" dirty="0"/>
              <a:t>If the application will have </a:t>
            </a:r>
            <a:r>
              <a:rPr lang="en-US" u="sng" dirty="0"/>
              <a:t>concurrent writers to the same objects</a:t>
            </a:r>
            <a:r>
              <a:rPr lang="en-US" dirty="0"/>
              <a:t>, then a </a:t>
            </a:r>
            <a:r>
              <a:rPr lang="en-US" dirty="0">
                <a:solidFill>
                  <a:srgbClr val="C00000"/>
                </a:solidFill>
              </a:rPr>
              <a:t>locking strategy </a:t>
            </a:r>
            <a:r>
              <a:rPr lang="en-US" dirty="0"/>
              <a:t>is critical so that data corruption can be prevented.</a:t>
            </a:r>
          </a:p>
          <a:p>
            <a:endParaRPr lang="en-US" dirty="0"/>
          </a:p>
          <a:p>
            <a:r>
              <a:rPr lang="en-US" dirty="0"/>
              <a:t>Optimistic/Pessimistic Locking</a:t>
            </a:r>
          </a:p>
          <a:p>
            <a:pPr lvl="1"/>
            <a:r>
              <a:rPr lang="en-US" dirty="0"/>
              <a:t>These are two strategies for preventing concurrent modification of the same object/row.</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3956884440"/>
      </p:ext>
    </p:extLst>
  </p:cSld>
  <p:clrMapOvr>
    <a:masterClrMapping/>
  </p:clrMapOvr>
  <p:transition advTm="8938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pt-PT" dirty="0"/>
              <a:t>Concurrent Access </a:t>
            </a:r>
            <a:r>
              <a:rPr lang="pt-PT" dirty="0" smtClean="0"/>
              <a:t>– Locking Strategies</a:t>
            </a:r>
            <a:endParaRPr lang="en-GB" dirty="0"/>
          </a:p>
        </p:txBody>
      </p:sp>
      <p:sp>
        <p:nvSpPr>
          <p:cNvPr id="5" name="Text Placeholder 4"/>
          <p:cNvSpPr>
            <a:spLocks noGrp="1"/>
          </p:cNvSpPr>
          <p:nvPr>
            <p:ph type="body" idx="1"/>
          </p:nvPr>
        </p:nvSpPr>
        <p:spPr/>
        <p:txBody>
          <a:bodyPr/>
          <a:lstStyle/>
          <a:p>
            <a:r>
              <a:rPr lang="en-GB" dirty="0"/>
              <a:t>Optimistic Locking</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4136468484"/>
      </p:ext>
    </p:extLst>
  </p:cSld>
  <p:clrMapOvr>
    <a:masterClrMapping/>
  </p:clrMapOvr>
  <p:transition spd="med" advTm="1570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err="1"/>
              <a:t>Optimistic</a:t>
            </a:r>
            <a:r>
              <a:rPr lang="pt-PT" dirty="0"/>
              <a:t> </a:t>
            </a:r>
            <a:r>
              <a:rPr lang="pt-PT" dirty="0" err="1"/>
              <a:t>Locking</a:t>
            </a:r>
            <a:endParaRPr lang="pt-PT" dirty="0"/>
          </a:p>
        </p:txBody>
      </p:sp>
      <p:sp>
        <p:nvSpPr>
          <p:cNvPr id="3" name="Content Placeholder 2"/>
          <p:cNvSpPr>
            <a:spLocks noGrp="1"/>
          </p:cNvSpPr>
          <p:nvPr>
            <p:ph idx="1"/>
          </p:nvPr>
        </p:nvSpPr>
        <p:spPr/>
        <p:txBody>
          <a:bodyPr>
            <a:normAutofit fontScale="92500" lnSpcReduction="10000"/>
          </a:bodyPr>
          <a:lstStyle/>
          <a:p>
            <a:r>
              <a:rPr lang="en-US" dirty="0"/>
              <a:t>Optimistic locking assumes that the data </a:t>
            </a:r>
            <a:r>
              <a:rPr lang="en-US" dirty="0">
                <a:solidFill>
                  <a:srgbClr val="C00000"/>
                </a:solidFill>
              </a:rPr>
              <a:t>will not be modified </a:t>
            </a:r>
            <a:r>
              <a:rPr lang="en-US" dirty="0"/>
              <a:t>between when you read the data until you write the data.</a:t>
            </a:r>
          </a:p>
          <a:p>
            <a:r>
              <a:rPr lang="en-US" dirty="0"/>
              <a:t>This is the </a:t>
            </a:r>
            <a:r>
              <a:rPr lang="en-US" dirty="0">
                <a:solidFill>
                  <a:srgbClr val="C00000"/>
                </a:solidFill>
              </a:rPr>
              <a:t>most common </a:t>
            </a:r>
            <a:r>
              <a:rPr lang="en-US" dirty="0"/>
              <a:t>style of locking used and </a:t>
            </a:r>
            <a:r>
              <a:rPr lang="en-US" dirty="0">
                <a:solidFill>
                  <a:srgbClr val="C00000"/>
                </a:solidFill>
              </a:rPr>
              <a:t>recommended</a:t>
            </a:r>
            <a:r>
              <a:rPr lang="en-US" dirty="0"/>
              <a:t> in today's persistence solutions.</a:t>
            </a:r>
          </a:p>
          <a:p>
            <a:r>
              <a:rPr lang="en-US" dirty="0"/>
              <a:t>This strategy involves </a:t>
            </a:r>
            <a:r>
              <a:rPr lang="en-US" dirty="0">
                <a:solidFill>
                  <a:srgbClr val="C00000"/>
                </a:solidFill>
              </a:rPr>
              <a:t>checking that one or more values from the original object </a:t>
            </a:r>
            <a:r>
              <a:rPr lang="en-US" dirty="0"/>
              <a:t>read are still the same when updating it. </a:t>
            </a:r>
          </a:p>
          <a:p>
            <a:r>
              <a:rPr lang="en-US" dirty="0"/>
              <a:t>This verifies that the </a:t>
            </a:r>
            <a:r>
              <a:rPr lang="en-US" dirty="0">
                <a:solidFill>
                  <a:srgbClr val="C00000"/>
                </a:solidFill>
              </a:rPr>
              <a:t>object is not changed by another user </a:t>
            </a:r>
            <a:r>
              <a:rPr lang="en-US" dirty="0"/>
              <a:t>in between the read and the write.</a:t>
            </a:r>
            <a:endParaRPr lang="pt-PT"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2880732439"/>
      </p:ext>
    </p:extLst>
  </p:cSld>
  <p:clrMapOvr>
    <a:masterClrMapping/>
  </p:clrMapOvr>
  <p:transition spd="med" advTm="72313">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err="1"/>
              <a:t>Optimistic</a:t>
            </a:r>
            <a:r>
              <a:rPr lang="pt-PT" dirty="0"/>
              <a:t> </a:t>
            </a:r>
            <a:r>
              <a:rPr lang="pt-PT" dirty="0" err="1"/>
              <a:t>Locking</a:t>
            </a:r>
            <a:r>
              <a:rPr lang="pt-PT" dirty="0"/>
              <a:t> - JPA</a:t>
            </a:r>
          </a:p>
        </p:txBody>
      </p:sp>
      <p:sp>
        <p:nvSpPr>
          <p:cNvPr id="3" name="Content Placeholder 2"/>
          <p:cNvSpPr>
            <a:spLocks noGrp="1"/>
          </p:cNvSpPr>
          <p:nvPr>
            <p:ph idx="1"/>
          </p:nvPr>
        </p:nvSpPr>
        <p:spPr/>
        <p:txBody>
          <a:bodyPr>
            <a:normAutofit/>
          </a:bodyPr>
          <a:lstStyle/>
          <a:p>
            <a:r>
              <a:rPr lang="en-US" dirty="0"/>
              <a:t>JPA supports using an </a:t>
            </a:r>
            <a:r>
              <a:rPr lang="en-US" dirty="0">
                <a:solidFill>
                  <a:srgbClr val="C00000"/>
                </a:solidFill>
              </a:rPr>
              <a:t>optimistic locking version field</a:t>
            </a:r>
            <a:r>
              <a:rPr lang="en-US" dirty="0"/>
              <a:t> that gets updated on each update. </a:t>
            </a:r>
          </a:p>
          <a:p>
            <a:pPr lvl="1"/>
            <a:endParaRPr lang="pt-PT" dirty="0"/>
          </a:p>
          <a:p>
            <a:pPr lvl="1"/>
            <a:endParaRPr lang="en-US" dirty="0"/>
          </a:p>
          <a:p>
            <a:r>
              <a:rPr lang="en-US" dirty="0"/>
              <a:t>This field can either be </a:t>
            </a:r>
            <a:r>
              <a:rPr lang="en-US" dirty="0">
                <a:solidFill>
                  <a:srgbClr val="C00000"/>
                </a:solidFill>
              </a:rPr>
              <a:t>numeric</a:t>
            </a:r>
            <a:r>
              <a:rPr lang="en-US" dirty="0"/>
              <a:t> or a </a:t>
            </a:r>
            <a:r>
              <a:rPr lang="en-US" dirty="0">
                <a:solidFill>
                  <a:srgbClr val="C00000"/>
                </a:solidFill>
              </a:rPr>
              <a:t>timestamp</a:t>
            </a:r>
            <a:r>
              <a:rPr lang="en-US" dirty="0"/>
              <a:t> value. </a:t>
            </a:r>
          </a:p>
          <a:p>
            <a:pPr lvl="1"/>
            <a:r>
              <a:rPr lang="en-US" dirty="0"/>
              <a:t>A numeric value is recommended as a numeric value is more precise, portable, performant and easier to deal with than a </a:t>
            </a:r>
            <a:r>
              <a:rPr lang="pt-PT" dirty="0" err="1"/>
              <a:t>timestamp</a:t>
            </a:r>
            <a:r>
              <a:rPr lang="pt-PT" dirty="0"/>
              <a:t>.</a:t>
            </a:r>
          </a:p>
        </p:txBody>
      </p:sp>
      <p:sp>
        <p:nvSpPr>
          <p:cNvPr id="7" name="Rectângulo 3">
            <a:extLst>
              <a:ext uri="{FF2B5EF4-FFF2-40B4-BE49-F238E27FC236}">
                <a16:creationId xmlns:a16="http://schemas.microsoft.com/office/drawing/2014/main" id="{1BD855C5-8183-467B-9B19-3494007E64BC}"/>
              </a:ext>
            </a:extLst>
          </p:cNvPr>
          <p:cNvSpPr/>
          <p:nvPr/>
        </p:nvSpPr>
        <p:spPr>
          <a:xfrm>
            <a:off x="1619672" y="2888940"/>
            <a:ext cx="6516724" cy="707886"/>
          </a:xfrm>
          <a:prstGeom prst="rect">
            <a:avLst/>
          </a:prstGeom>
        </p:spPr>
        <p:txBody>
          <a:bodyPr wrap="square">
            <a:spAutoFit/>
          </a:bodyPr>
          <a:lstStyle/>
          <a:p>
            <a:r>
              <a:rPr lang="en-US" sz="2000" dirty="0">
                <a:solidFill>
                  <a:srgbClr val="0070C0"/>
                </a:solidFill>
                <a:latin typeface="Consolas" panose="020B0609020204030204" pitchFamily="49" charset="0"/>
              </a:rPr>
              <a:t>@Version</a:t>
            </a:r>
          </a:p>
          <a:p>
            <a:r>
              <a:rPr lang="en-US" sz="2000" dirty="0">
                <a:latin typeface="Consolas" panose="020B0609020204030204" pitchFamily="49" charset="0"/>
              </a:rPr>
              <a:t>private long version;</a:t>
            </a:r>
            <a:endParaRPr lang="pt-PT" sz="2000" dirty="0">
              <a:latin typeface="Consolas" panose="020B0609020204030204" pitchFamily="49"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0" y="6191250"/>
            <a:ext cx="487363" cy="487363"/>
          </a:xfrm>
          <a:prstGeom prst="rect">
            <a:avLst/>
          </a:prstGeom>
        </p:spPr>
      </p:pic>
    </p:spTree>
    <p:extLst>
      <p:ext uri="{BB962C8B-B14F-4D97-AF65-F5344CB8AC3E}">
        <p14:creationId xmlns:p14="http://schemas.microsoft.com/office/powerpoint/2010/main" val="1268931056"/>
      </p:ext>
    </p:extLst>
  </p:cSld>
  <p:clrMapOvr>
    <a:masterClrMapping/>
  </p:clrMapOvr>
  <p:transition spd="med" advTm="8085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4.3|4.9"/>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y ISEP (Paulo Sousa)">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Integral</Template>
  <TotalTime>56365</TotalTime>
  <Words>4114</Words>
  <Application>Microsoft Office PowerPoint</Application>
  <PresentationFormat>On-screen Show (4:3)</PresentationFormat>
  <Paragraphs>400</Paragraphs>
  <Slides>28</Slides>
  <Notes>27</Notes>
  <HiddenSlides>0</HiddenSlides>
  <MMClips>27</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Arial Unicode MS</vt:lpstr>
      <vt:lpstr>Arial</vt:lpstr>
      <vt:lpstr>Calibri</vt:lpstr>
      <vt:lpstr>Consolas</vt:lpstr>
      <vt:lpstr>Corbel</vt:lpstr>
      <vt:lpstr>Courier New</vt:lpstr>
      <vt:lpstr>Wingdings</vt:lpstr>
      <vt:lpstr>Wingdings 2</vt:lpstr>
      <vt:lpstr>Wingdings 3</vt:lpstr>
      <vt:lpstr>my ISEP (Paulo Sousa)</vt:lpstr>
      <vt:lpstr>Concurrent Access, Locking (ORM, JPA) </vt:lpstr>
      <vt:lpstr>Session outline</vt:lpstr>
      <vt:lpstr>Object-Relational Mapping (ORM, JPA)</vt:lpstr>
      <vt:lpstr>Briefing</vt:lpstr>
      <vt:lpstr>Object-Relational Mapping (ORM)</vt:lpstr>
      <vt:lpstr>Concurrent Access - Locking</vt:lpstr>
      <vt:lpstr>Concurrent Access – Locking Strategies</vt:lpstr>
      <vt:lpstr>Optimistic Locking</vt:lpstr>
      <vt:lpstr>Optimistic Locking - JPA</vt:lpstr>
      <vt:lpstr>Optimistic Locking - JPA</vt:lpstr>
      <vt:lpstr>Optimistic Locking - JPA</vt:lpstr>
      <vt:lpstr>Optimistic Lock</vt:lpstr>
      <vt:lpstr>Optimistic Lock</vt:lpstr>
      <vt:lpstr>Concurrent Access – Locking Strategies</vt:lpstr>
      <vt:lpstr>Pessimistic Locking  </vt:lpstr>
      <vt:lpstr>Pessimistic Locking </vt:lpstr>
      <vt:lpstr>Pessimistic Lock</vt:lpstr>
      <vt:lpstr>Pessimistic Lock</vt:lpstr>
      <vt:lpstr>Pessimistic Locking in JPA 2 </vt:lpstr>
      <vt:lpstr>Pessimistic Locking in JPA 2 </vt:lpstr>
      <vt:lpstr>JPA 2 - PESSIMISTIC_READ</vt:lpstr>
      <vt:lpstr>JPA 2 - PESSIMISTIC_WRITE</vt:lpstr>
      <vt:lpstr>JPA 2 - PESSIMISTIC_FORCE_INCREMENT</vt:lpstr>
      <vt:lpstr>Concurrent Access</vt:lpstr>
      <vt:lpstr>Setting lock mode</vt:lpstr>
      <vt:lpstr>Concurrent Access</vt:lpstr>
      <vt:lpstr>Features</vt:lpstr>
      <vt:lpstr>Usage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Requisitos, Análise e Design</dc:title>
  <dc:creator>PAG@isep.ipp.pt;nmb@isep.ipp.pt</dc:creator>
  <cp:keywords>EAPLI</cp:keywords>
  <cp:lastModifiedBy>Nuno Escudeiro</cp:lastModifiedBy>
  <cp:revision>1901</cp:revision>
  <dcterms:created xsi:type="dcterms:W3CDTF">2009-02-23T00:15:06Z</dcterms:created>
  <dcterms:modified xsi:type="dcterms:W3CDTF">2020-03-22T23:11:34Z</dcterms:modified>
</cp:coreProperties>
</file>

<file path=docProps/thumbnail.jpeg>
</file>